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2" r:id="rId2"/>
    <p:sldId id="271" r:id="rId3"/>
    <p:sldId id="274" r:id="rId4"/>
    <p:sldId id="275" r:id="rId5"/>
    <p:sldId id="268" r:id="rId6"/>
    <p:sldId id="297" r:id="rId7"/>
    <p:sldId id="298" r:id="rId8"/>
    <p:sldId id="296" r:id="rId9"/>
    <p:sldId id="257" r:id="rId10"/>
    <p:sldId id="261" r:id="rId11"/>
    <p:sldId id="299" r:id="rId12"/>
    <p:sldId id="263" r:id="rId13"/>
    <p:sldId id="258" r:id="rId14"/>
    <p:sldId id="260" r:id="rId15"/>
    <p:sldId id="270" r:id="rId16"/>
    <p:sldId id="265" r:id="rId17"/>
    <p:sldId id="266" r:id="rId18"/>
    <p:sldId id="267" r:id="rId19"/>
    <p:sldId id="294" r:id="rId20"/>
    <p:sldId id="276" r:id="rId21"/>
    <p:sldId id="295" r:id="rId22"/>
  </p:sldIdLst>
  <p:sldSz cx="7315200" cy="5486400" type="B5JIS"/>
  <p:notesSz cx="6858000" cy="9144000"/>
  <p:defaultTextStyle>
    <a:defPPr>
      <a:defRPr lang="en-US"/>
    </a:defPPr>
    <a:lvl1pPr marL="0" algn="l" defTabSz="731451" rtl="0" eaLnBrk="1" latinLnBrk="0" hangingPunct="1">
      <a:defRPr sz="1400" kern="1200">
        <a:solidFill>
          <a:schemeClr val="tx1"/>
        </a:solidFill>
        <a:latin typeface="+mn-lt"/>
        <a:ea typeface="+mn-ea"/>
        <a:cs typeface="+mn-cs"/>
      </a:defRPr>
    </a:lvl1pPr>
    <a:lvl2pPr marL="365726" algn="l" defTabSz="731451" rtl="0" eaLnBrk="1" latinLnBrk="0" hangingPunct="1">
      <a:defRPr sz="1400" kern="1200">
        <a:solidFill>
          <a:schemeClr val="tx1"/>
        </a:solidFill>
        <a:latin typeface="+mn-lt"/>
        <a:ea typeface="+mn-ea"/>
        <a:cs typeface="+mn-cs"/>
      </a:defRPr>
    </a:lvl2pPr>
    <a:lvl3pPr marL="731451" algn="l" defTabSz="731451" rtl="0" eaLnBrk="1" latinLnBrk="0" hangingPunct="1">
      <a:defRPr sz="1400" kern="1200">
        <a:solidFill>
          <a:schemeClr val="tx1"/>
        </a:solidFill>
        <a:latin typeface="+mn-lt"/>
        <a:ea typeface="+mn-ea"/>
        <a:cs typeface="+mn-cs"/>
      </a:defRPr>
    </a:lvl3pPr>
    <a:lvl4pPr marL="1097177" algn="l" defTabSz="731451" rtl="0" eaLnBrk="1" latinLnBrk="0" hangingPunct="1">
      <a:defRPr sz="1400" kern="1200">
        <a:solidFill>
          <a:schemeClr val="tx1"/>
        </a:solidFill>
        <a:latin typeface="+mn-lt"/>
        <a:ea typeface="+mn-ea"/>
        <a:cs typeface="+mn-cs"/>
      </a:defRPr>
    </a:lvl4pPr>
    <a:lvl5pPr marL="1462903" algn="l" defTabSz="731451" rtl="0" eaLnBrk="1" latinLnBrk="0" hangingPunct="1">
      <a:defRPr sz="1400" kern="1200">
        <a:solidFill>
          <a:schemeClr val="tx1"/>
        </a:solidFill>
        <a:latin typeface="+mn-lt"/>
        <a:ea typeface="+mn-ea"/>
        <a:cs typeface="+mn-cs"/>
      </a:defRPr>
    </a:lvl5pPr>
    <a:lvl6pPr marL="1828628" algn="l" defTabSz="731451" rtl="0" eaLnBrk="1" latinLnBrk="0" hangingPunct="1">
      <a:defRPr sz="1400" kern="1200">
        <a:solidFill>
          <a:schemeClr val="tx1"/>
        </a:solidFill>
        <a:latin typeface="+mn-lt"/>
        <a:ea typeface="+mn-ea"/>
        <a:cs typeface="+mn-cs"/>
      </a:defRPr>
    </a:lvl6pPr>
    <a:lvl7pPr marL="2194354" algn="l" defTabSz="731451" rtl="0" eaLnBrk="1" latinLnBrk="0" hangingPunct="1">
      <a:defRPr sz="1400" kern="1200">
        <a:solidFill>
          <a:schemeClr val="tx1"/>
        </a:solidFill>
        <a:latin typeface="+mn-lt"/>
        <a:ea typeface="+mn-ea"/>
        <a:cs typeface="+mn-cs"/>
      </a:defRPr>
    </a:lvl7pPr>
    <a:lvl8pPr marL="2560080" algn="l" defTabSz="731451" rtl="0" eaLnBrk="1" latinLnBrk="0" hangingPunct="1">
      <a:defRPr sz="1400" kern="1200">
        <a:solidFill>
          <a:schemeClr val="tx1"/>
        </a:solidFill>
        <a:latin typeface="+mn-lt"/>
        <a:ea typeface="+mn-ea"/>
        <a:cs typeface="+mn-cs"/>
      </a:defRPr>
    </a:lvl8pPr>
    <a:lvl9pPr marL="2925806" algn="l" defTabSz="731451"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srgbClr val="FF0000"/>
    </p:penClr>
  </p:showPr>
  <p:clrMru>
    <a:srgbClr val="865900"/>
    <a:srgbClr val="FFFF00"/>
    <a:srgbClr val="860000"/>
    <a:srgbClr val="333300"/>
    <a:srgbClr val="540000"/>
    <a:srgbClr val="979797"/>
    <a:srgbClr val="C2BA94"/>
    <a:srgbClr val="4C0000"/>
    <a:srgbClr val="9BD200"/>
    <a:srgbClr val="F5801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354" autoAdjust="0"/>
    <p:restoredTop sz="97708" autoAdjust="0"/>
  </p:normalViewPr>
  <p:slideViewPr>
    <p:cSldViewPr>
      <p:cViewPr varScale="1">
        <p:scale>
          <a:sx n="67" d="100"/>
          <a:sy n="67" d="100"/>
        </p:scale>
        <p:origin x="-1044" y="-102"/>
      </p:cViewPr>
      <p:guideLst>
        <p:guide orient="horz" pos="1728"/>
        <p:guide pos="23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6C7C1-668A-48F8-A553-2D437130E94E}" type="datetimeFigureOut">
              <a:rPr lang="en-US" smtClean="0"/>
              <a:pPr/>
              <a:t>1/28/2008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9AD622-7BCA-4DD7-8C6D-E74D9D69A4A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731451" rtl="0" eaLnBrk="1" latinLnBrk="0" hangingPunct="1">
      <a:defRPr sz="1000" kern="1200">
        <a:solidFill>
          <a:schemeClr val="tx1"/>
        </a:solidFill>
        <a:latin typeface="+mn-lt"/>
        <a:ea typeface="+mn-ea"/>
        <a:cs typeface="+mn-cs"/>
      </a:defRPr>
    </a:lvl1pPr>
    <a:lvl2pPr marL="365726" algn="l" defTabSz="731451" rtl="0" eaLnBrk="1" latinLnBrk="0" hangingPunct="1">
      <a:defRPr sz="1000" kern="1200">
        <a:solidFill>
          <a:schemeClr val="tx1"/>
        </a:solidFill>
        <a:latin typeface="+mn-lt"/>
        <a:ea typeface="+mn-ea"/>
        <a:cs typeface="+mn-cs"/>
      </a:defRPr>
    </a:lvl2pPr>
    <a:lvl3pPr marL="731451" algn="l" defTabSz="731451" rtl="0" eaLnBrk="1" latinLnBrk="0" hangingPunct="1">
      <a:defRPr sz="1000" kern="1200">
        <a:solidFill>
          <a:schemeClr val="tx1"/>
        </a:solidFill>
        <a:latin typeface="+mn-lt"/>
        <a:ea typeface="+mn-ea"/>
        <a:cs typeface="+mn-cs"/>
      </a:defRPr>
    </a:lvl3pPr>
    <a:lvl4pPr marL="1097177" algn="l" defTabSz="731451" rtl="0" eaLnBrk="1" latinLnBrk="0" hangingPunct="1">
      <a:defRPr sz="1000" kern="1200">
        <a:solidFill>
          <a:schemeClr val="tx1"/>
        </a:solidFill>
        <a:latin typeface="+mn-lt"/>
        <a:ea typeface="+mn-ea"/>
        <a:cs typeface="+mn-cs"/>
      </a:defRPr>
    </a:lvl4pPr>
    <a:lvl5pPr marL="1462903" algn="l" defTabSz="731451" rtl="0" eaLnBrk="1" latinLnBrk="0" hangingPunct="1">
      <a:defRPr sz="1000" kern="1200">
        <a:solidFill>
          <a:schemeClr val="tx1"/>
        </a:solidFill>
        <a:latin typeface="+mn-lt"/>
        <a:ea typeface="+mn-ea"/>
        <a:cs typeface="+mn-cs"/>
      </a:defRPr>
    </a:lvl5pPr>
    <a:lvl6pPr marL="1828628" algn="l" defTabSz="731451" rtl="0" eaLnBrk="1" latinLnBrk="0" hangingPunct="1">
      <a:defRPr sz="1000" kern="1200">
        <a:solidFill>
          <a:schemeClr val="tx1"/>
        </a:solidFill>
        <a:latin typeface="+mn-lt"/>
        <a:ea typeface="+mn-ea"/>
        <a:cs typeface="+mn-cs"/>
      </a:defRPr>
    </a:lvl6pPr>
    <a:lvl7pPr marL="2194354" algn="l" defTabSz="731451" rtl="0" eaLnBrk="1" latinLnBrk="0" hangingPunct="1">
      <a:defRPr sz="1000" kern="1200">
        <a:solidFill>
          <a:schemeClr val="tx1"/>
        </a:solidFill>
        <a:latin typeface="+mn-lt"/>
        <a:ea typeface="+mn-ea"/>
        <a:cs typeface="+mn-cs"/>
      </a:defRPr>
    </a:lvl7pPr>
    <a:lvl8pPr marL="2560080" algn="l" defTabSz="731451" rtl="0" eaLnBrk="1" latinLnBrk="0" hangingPunct="1">
      <a:defRPr sz="1000" kern="1200">
        <a:solidFill>
          <a:schemeClr val="tx1"/>
        </a:solidFill>
        <a:latin typeface="+mn-lt"/>
        <a:ea typeface="+mn-ea"/>
        <a:cs typeface="+mn-cs"/>
      </a:defRPr>
    </a:lvl8pPr>
    <a:lvl9pPr marL="2925806" algn="l" defTabSz="731451"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29AD622-7BCA-4DD7-8C6D-E74D9D69A4AC}"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704343"/>
            <a:ext cx="6217920" cy="1176020"/>
          </a:xfrm>
        </p:spPr>
        <p:txBody>
          <a:bodyPr/>
          <a:lstStyle/>
          <a:p>
            <a:r>
              <a:rPr lang="en-US" smtClean="0"/>
              <a:t>Click to edit Master title style</a:t>
            </a:r>
            <a:endParaRPr lang="en-US"/>
          </a:p>
        </p:txBody>
      </p:sp>
      <p:sp>
        <p:nvSpPr>
          <p:cNvPr id="3" name="Subtitle 2"/>
          <p:cNvSpPr>
            <a:spLocks noGrp="1"/>
          </p:cNvSpPr>
          <p:nvPr>
            <p:ph type="subTitle" idx="1"/>
          </p:nvPr>
        </p:nvSpPr>
        <p:spPr>
          <a:xfrm>
            <a:off x="1097280" y="3108960"/>
            <a:ext cx="5120640" cy="1402080"/>
          </a:xfrm>
        </p:spPr>
        <p:txBody>
          <a:bodyPr/>
          <a:lstStyle>
            <a:lvl1pPr marL="0" indent="0" algn="ctr">
              <a:buNone/>
              <a:defRPr>
                <a:solidFill>
                  <a:schemeClr val="tx1">
                    <a:tint val="75000"/>
                  </a:schemeClr>
                </a:solidFill>
              </a:defRPr>
            </a:lvl1pPr>
            <a:lvl2pPr marL="365726" indent="0" algn="ctr">
              <a:buNone/>
              <a:defRPr>
                <a:solidFill>
                  <a:schemeClr val="tx1">
                    <a:tint val="75000"/>
                  </a:schemeClr>
                </a:solidFill>
              </a:defRPr>
            </a:lvl2pPr>
            <a:lvl3pPr marL="731451" indent="0" algn="ctr">
              <a:buNone/>
              <a:defRPr>
                <a:solidFill>
                  <a:schemeClr val="tx1">
                    <a:tint val="75000"/>
                  </a:schemeClr>
                </a:solidFill>
              </a:defRPr>
            </a:lvl3pPr>
            <a:lvl4pPr marL="1097177" indent="0" algn="ctr">
              <a:buNone/>
              <a:defRPr>
                <a:solidFill>
                  <a:schemeClr val="tx1">
                    <a:tint val="75000"/>
                  </a:schemeClr>
                </a:solidFill>
              </a:defRPr>
            </a:lvl4pPr>
            <a:lvl5pPr marL="1462903" indent="0" algn="ctr">
              <a:buNone/>
              <a:defRPr>
                <a:solidFill>
                  <a:schemeClr val="tx1">
                    <a:tint val="75000"/>
                  </a:schemeClr>
                </a:solidFill>
              </a:defRPr>
            </a:lvl5pPr>
            <a:lvl6pPr marL="1828628" indent="0" algn="ctr">
              <a:buNone/>
              <a:defRPr>
                <a:solidFill>
                  <a:schemeClr val="tx1">
                    <a:tint val="75000"/>
                  </a:schemeClr>
                </a:solidFill>
              </a:defRPr>
            </a:lvl6pPr>
            <a:lvl7pPr marL="2194354" indent="0" algn="ctr">
              <a:buNone/>
              <a:defRPr>
                <a:solidFill>
                  <a:schemeClr val="tx1">
                    <a:tint val="75000"/>
                  </a:schemeClr>
                </a:solidFill>
              </a:defRPr>
            </a:lvl7pPr>
            <a:lvl8pPr marL="2560080" indent="0" algn="ctr">
              <a:buNone/>
              <a:defRPr>
                <a:solidFill>
                  <a:schemeClr val="tx1">
                    <a:tint val="75000"/>
                  </a:schemeClr>
                </a:solidFill>
              </a:defRPr>
            </a:lvl8pPr>
            <a:lvl9pPr marL="292580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03AFDC-D53C-4C60-89CA-2C259DF39CBA}" type="datetimeFigureOut">
              <a:rPr lang="en-US" smtClean="0"/>
              <a:pPr/>
              <a:t>1/28/2008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03AFDC-D53C-4C60-89CA-2C259DF39CBA}" type="datetimeFigureOut">
              <a:rPr lang="en-US" smtClean="0"/>
              <a:pPr/>
              <a:t>1/28/2008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219712"/>
            <a:ext cx="1645920" cy="46812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65760" y="219712"/>
            <a:ext cx="4815840" cy="46812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03AFDC-D53C-4C60-89CA-2C259DF39CBA}" type="datetimeFigureOut">
              <a:rPr lang="en-US" smtClean="0"/>
              <a:pPr/>
              <a:t>1/28/2008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03AFDC-D53C-4C60-89CA-2C259DF39CBA}" type="datetimeFigureOut">
              <a:rPr lang="en-US" smtClean="0"/>
              <a:pPr/>
              <a:t>1/28/2008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1" y="3525520"/>
            <a:ext cx="6217920" cy="1089660"/>
          </a:xfrm>
        </p:spPr>
        <p:txBody>
          <a:bodyPr anchor="t"/>
          <a:lstStyle>
            <a:lvl1pPr algn="l">
              <a:defRPr sz="3200" b="1" cap="all"/>
            </a:lvl1pPr>
          </a:lstStyle>
          <a:p>
            <a:r>
              <a:rPr lang="en-US" smtClean="0"/>
              <a:t>Click to edit Master title style</a:t>
            </a:r>
            <a:endParaRPr lang="en-US"/>
          </a:p>
        </p:txBody>
      </p:sp>
      <p:sp>
        <p:nvSpPr>
          <p:cNvPr id="3" name="Text Placeholder 2"/>
          <p:cNvSpPr>
            <a:spLocks noGrp="1"/>
          </p:cNvSpPr>
          <p:nvPr>
            <p:ph type="body" idx="1"/>
          </p:nvPr>
        </p:nvSpPr>
        <p:spPr>
          <a:xfrm>
            <a:off x="577851" y="2325371"/>
            <a:ext cx="6217920" cy="1200150"/>
          </a:xfrm>
        </p:spPr>
        <p:txBody>
          <a:bodyPr anchor="b"/>
          <a:lstStyle>
            <a:lvl1pPr marL="0" indent="0">
              <a:buNone/>
              <a:defRPr sz="1600">
                <a:solidFill>
                  <a:schemeClr val="tx1">
                    <a:tint val="75000"/>
                  </a:schemeClr>
                </a:solidFill>
              </a:defRPr>
            </a:lvl1pPr>
            <a:lvl2pPr marL="365726" indent="0">
              <a:buNone/>
              <a:defRPr sz="1400">
                <a:solidFill>
                  <a:schemeClr val="tx1">
                    <a:tint val="75000"/>
                  </a:schemeClr>
                </a:solidFill>
              </a:defRPr>
            </a:lvl2pPr>
            <a:lvl3pPr marL="731451" indent="0">
              <a:buNone/>
              <a:defRPr sz="1300">
                <a:solidFill>
                  <a:schemeClr val="tx1">
                    <a:tint val="75000"/>
                  </a:schemeClr>
                </a:solidFill>
              </a:defRPr>
            </a:lvl3pPr>
            <a:lvl4pPr marL="1097177" indent="0">
              <a:buNone/>
              <a:defRPr sz="1100">
                <a:solidFill>
                  <a:schemeClr val="tx1">
                    <a:tint val="75000"/>
                  </a:schemeClr>
                </a:solidFill>
              </a:defRPr>
            </a:lvl4pPr>
            <a:lvl5pPr marL="1462903" indent="0">
              <a:buNone/>
              <a:defRPr sz="1100">
                <a:solidFill>
                  <a:schemeClr val="tx1">
                    <a:tint val="75000"/>
                  </a:schemeClr>
                </a:solidFill>
              </a:defRPr>
            </a:lvl5pPr>
            <a:lvl6pPr marL="1828628" indent="0">
              <a:buNone/>
              <a:defRPr sz="1100">
                <a:solidFill>
                  <a:schemeClr val="tx1">
                    <a:tint val="75000"/>
                  </a:schemeClr>
                </a:solidFill>
              </a:defRPr>
            </a:lvl6pPr>
            <a:lvl7pPr marL="2194354" indent="0">
              <a:buNone/>
              <a:defRPr sz="1100">
                <a:solidFill>
                  <a:schemeClr val="tx1">
                    <a:tint val="75000"/>
                  </a:schemeClr>
                </a:solidFill>
              </a:defRPr>
            </a:lvl7pPr>
            <a:lvl8pPr marL="2560080" indent="0">
              <a:buNone/>
              <a:defRPr sz="1100">
                <a:solidFill>
                  <a:schemeClr val="tx1">
                    <a:tint val="75000"/>
                  </a:schemeClr>
                </a:solidFill>
              </a:defRPr>
            </a:lvl8pPr>
            <a:lvl9pPr marL="292580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03AFDC-D53C-4C60-89CA-2C259DF39CBA}" type="datetimeFigureOut">
              <a:rPr lang="en-US" smtClean="0"/>
              <a:pPr/>
              <a:t>1/28/2008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5760" y="1280163"/>
            <a:ext cx="3230880" cy="3620770"/>
          </a:xfrm>
        </p:spPr>
        <p:txBody>
          <a:bodyPr/>
          <a:lstStyle>
            <a:lvl1pPr>
              <a:defRPr sz="23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18560" y="1280163"/>
            <a:ext cx="3230880" cy="3620770"/>
          </a:xfrm>
        </p:spPr>
        <p:txBody>
          <a:bodyPr/>
          <a:lstStyle>
            <a:lvl1pPr>
              <a:defRPr sz="23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03AFDC-D53C-4C60-89CA-2C259DF39CBA}" type="datetimeFigureOut">
              <a:rPr lang="en-US" smtClean="0"/>
              <a:pPr/>
              <a:t>1/28/2008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65763" y="1228091"/>
            <a:ext cx="3232151" cy="511809"/>
          </a:xfrm>
        </p:spPr>
        <p:txBody>
          <a:bodyPr anchor="b"/>
          <a:lstStyle>
            <a:lvl1pPr marL="0" indent="0">
              <a:buNone/>
              <a:defRPr sz="1900" b="1"/>
            </a:lvl1pPr>
            <a:lvl2pPr marL="365726" indent="0">
              <a:buNone/>
              <a:defRPr sz="1600" b="1"/>
            </a:lvl2pPr>
            <a:lvl3pPr marL="731451" indent="0">
              <a:buNone/>
              <a:defRPr sz="1400" b="1"/>
            </a:lvl3pPr>
            <a:lvl4pPr marL="1097177" indent="0">
              <a:buNone/>
              <a:defRPr sz="1300" b="1"/>
            </a:lvl4pPr>
            <a:lvl5pPr marL="1462903" indent="0">
              <a:buNone/>
              <a:defRPr sz="1300" b="1"/>
            </a:lvl5pPr>
            <a:lvl6pPr marL="1828628" indent="0">
              <a:buNone/>
              <a:defRPr sz="1300" b="1"/>
            </a:lvl6pPr>
            <a:lvl7pPr marL="2194354" indent="0">
              <a:buNone/>
              <a:defRPr sz="1300" b="1"/>
            </a:lvl7pPr>
            <a:lvl8pPr marL="2560080" indent="0">
              <a:buNone/>
              <a:defRPr sz="1300" b="1"/>
            </a:lvl8pPr>
            <a:lvl9pPr marL="2925806"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365763" y="1739900"/>
            <a:ext cx="3232151" cy="316103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716023" y="1228091"/>
            <a:ext cx="3233420" cy="511809"/>
          </a:xfrm>
        </p:spPr>
        <p:txBody>
          <a:bodyPr anchor="b"/>
          <a:lstStyle>
            <a:lvl1pPr marL="0" indent="0">
              <a:buNone/>
              <a:defRPr sz="1900" b="1"/>
            </a:lvl1pPr>
            <a:lvl2pPr marL="365726" indent="0">
              <a:buNone/>
              <a:defRPr sz="1600" b="1"/>
            </a:lvl2pPr>
            <a:lvl3pPr marL="731451" indent="0">
              <a:buNone/>
              <a:defRPr sz="1400" b="1"/>
            </a:lvl3pPr>
            <a:lvl4pPr marL="1097177" indent="0">
              <a:buNone/>
              <a:defRPr sz="1300" b="1"/>
            </a:lvl4pPr>
            <a:lvl5pPr marL="1462903" indent="0">
              <a:buNone/>
              <a:defRPr sz="1300" b="1"/>
            </a:lvl5pPr>
            <a:lvl6pPr marL="1828628" indent="0">
              <a:buNone/>
              <a:defRPr sz="1300" b="1"/>
            </a:lvl6pPr>
            <a:lvl7pPr marL="2194354" indent="0">
              <a:buNone/>
              <a:defRPr sz="1300" b="1"/>
            </a:lvl7pPr>
            <a:lvl8pPr marL="2560080" indent="0">
              <a:buNone/>
              <a:defRPr sz="1300" b="1"/>
            </a:lvl8pPr>
            <a:lvl9pPr marL="2925806"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3716023" y="1739900"/>
            <a:ext cx="3233420" cy="316103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03AFDC-D53C-4C60-89CA-2C259DF39CBA}" type="datetimeFigureOut">
              <a:rPr lang="en-US" smtClean="0"/>
              <a:pPr/>
              <a:t>1/28/2008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03AFDC-D53C-4C60-89CA-2C259DF39CBA}" type="datetimeFigureOut">
              <a:rPr lang="en-US" smtClean="0"/>
              <a:pPr/>
              <a:t>1/28/2008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03AFDC-D53C-4C60-89CA-2C259DF39CBA}" type="datetimeFigureOut">
              <a:rPr lang="en-US" smtClean="0"/>
              <a:pPr/>
              <a:t>1/28/2008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218440"/>
            <a:ext cx="2406651" cy="929640"/>
          </a:xfrm>
        </p:spPr>
        <p:txBody>
          <a:bodyPr anchor="b"/>
          <a:lstStyle>
            <a:lvl1pPr algn="l">
              <a:defRPr sz="1600" b="1"/>
            </a:lvl1pPr>
          </a:lstStyle>
          <a:p>
            <a:r>
              <a:rPr lang="en-US" smtClean="0"/>
              <a:t>Click to edit Master title style</a:t>
            </a:r>
            <a:endParaRPr lang="en-US"/>
          </a:p>
        </p:txBody>
      </p:sp>
      <p:sp>
        <p:nvSpPr>
          <p:cNvPr id="3" name="Content Placeholder 2"/>
          <p:cNvSpPr>
            <a:spLocks noGrp="1"/>
          </p:cNvSpPr>
          <p:nvPr>
            <p:ph idx="1"/>
          </p:nvPr>
        </p:nvSpPr>
        <p:spPr>
          <a:xfrm>
            <a:off x="2860040" y="218441"/>
            <a:ext cx="4089400" cy="4682490"/>
          </a:xfrm>
        </p:spPr>
        <p:txBody>
          <a:bodyPr/>
          <a:lstStyle>
            <a:lvl1pPr>
              <a:defRPr sz="2500"/>
            </a:lvl1pPr>
            <a:lvl2pPr>
              <a:defRPr sz="23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65761" y="1148081"/>
            <a:ext cx="2406651" cy="3752850"/>
          </a:xfrm>
        </p:spPr>
        <p:txBody>
          <a:bodyPr/>
          <a:lstStyle>
            <a:lvl1pPr marL="0" indent="0">
              <a:buNone/>
              <a:defRPr sz="1100"/>
            </a:lvl1pPr>
            <a:lvl2pPr marL="365726" indent="0">
              <a:buNone/>
              <a:defRPr sz="1000"/>
            </a:lvl2pPr>
            <a:lvl3pPr marL="731451" indent="0">
              <a:buNone/>
              <a:defRPr sz="800"/>
            </a:lvl3pPr>
            <a:lvl4pPr marL="1097177" indent="0">
              <a:buNone/>
              <a:defRPr sz="700"/>
            </a:lvl4pPr>
            <a:lvl5pPr marL="1462903" indent="0">
              <a:buNone/>
              <a:defRPr sz="700"/>
            </a:lvl5pPr>
            <a:lvl6pPr marL="1828628" indent="0">
              <a:buNone/>
              <a:defRPr sz="700"/>
            </a:lvl6pPr>
            <a:lvl7pPr marL="2194354" indent="0">
              <a:buNone/>
              <a:defRPr sz="700"/>
            </a:lvl7pPr>
            <a:lvl8pPr marL="2560080" indent="0">
              <a:buNone/>
              <a:defRPr sz="700"/>
            </a:lvl8pPr>
            <a:lvl9pPr marL="2925806"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03AFDC-D53C-4C60-89CA-2C259DF39CBA}" type="datetimeFigureOut">
              <a:rPr lang="en-US" smtClean="0"/>
              <a:pPr/>
              <a:t>1/28/2008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1" y="3840480"/>
            <a:ext cx="4389120" cy="453390"/>
          </a:xfrm>
        </p:spPr>
        <p:txBody>
          <a:bodyPr anchor="b"/>
          <a:lstStyle>
            <a:lvl1pPr algn="l">
              <a:defRPr sz="1600" b="1"/>
            </a:lvl1pPr>
          </a:lstStyle>
          <a:p>
            <a:r>
              <a:rPr lang="en-US" smtClean="0"/>
              <a:t>Click to edit Master title style</a:t>
            </a:r>
            <a:endParaRPr lang="en-US"/>
          </a:p>
        </p:txBody>
      </p:sp>
      <p:sp>
        <p:nvSpPr>
          <p:cNvPr id="3" name="Picture Placeholder 2"/>
          <p:cNvSpPr>
            <a:spLocks noGrp="1"/>
          </p:cNvSpPr>
          <p:nvPr>
            <p:ph type="pic" idx="1"/>
          </p:nvPr>
        </p:nvSpPr>
        <p:spPr>
          <a:xfrm>
            <a:off x="1433831" y="490220"/>
            <a:ext cx="4389120" cy="3291840"/>
          </a:xfrm>
        </p:spPr>
        <p:txBody>
          <a:bodyPr/>
          <a:lstStyle>
            <a:lvl1pPr marL="0" indent="0">
              <a:buNone/>
              <a:defRPr sz="2500"/>
            </a:lvl1pPr>
            <a:lvl2pPr marL="365726" indent="0">
              <a:buNone/>
              <a:defRPr sz="2300"/>
            </a:lvl2pPr>
            <a:lvl3pPr marL="731451" indent="0">
              <a:buNone/>
              <a:defRPr sz="1900"/>
            </a:lvl3pPr>
            <a:lvl4pPr marL="1097177" indent="0">
              <a:buNone/>
              <a:defRPr sz="1600"/>
            </a:lvl4pPr>
            <a:lvl5pPr marL="1462903" indent="0">
              <a:buNone/>
              <a:defRPr sz="1600"/>
            </a:lvl5pPr>
            <a:lvl6pPr marL="1828628" indent="0">
              <a:buNone/>
              <a:defRPr sz="1600"/>
            </a:lvl6pPr>
            <a:lvl7pPr marL="2194354" indent="0">
              <a:buNone/>
              <a:defRPr sz="1600"/>
            </a:lvl7pPr>
            <a:lvl8pPr marL="2560080" indent="0">
              <a:buNone/>
              <a:defRPr sz="1600"/>
            </a:lvl8pPr>
            <a:lvl9pPr marL="2925806" indent="0">
              <a:buNone/>
              <a:defRPr sz="1600"/>
            </a:lvl9pPr>
          </a:lstStyle>
          <a:p>
            <a:endParaRPr lang="en-US"/>
          </a:p>
        </p:txBody>
      </p:sp>
      <p:sp>
        <p:nvSpPr>
          <p:cNvPr id="4" name="Text Placeholder 3"/>
          <p:cNvSpPr>
            <a:spLocks noGrp="1"/>
          </p:cNvSpPr>
          <p:nvPr>
            <p:ph type="body" sz="half" idx="2"/>
          </p:nvPr>
        </p:nvSpPr>
        <p:spPr>
          <a:xfrm>
            <a:off x="1433831" y="4293870"/>
            <a:ext cx="4389120" cy="643890"/>
          </a:xfrm>
        </p:spPr>
        <p:txBody>
          <a:bodyPr/>
          <a:lstStyle>
            <a:lvl1pPr marL="0" indent="0">
              <a:buNone/>
              <a:defRPr sz="1100"/>
            </a:lvl1pPr>
            <a:lvl2pPr marL="365726" indent="0">
              <a:buNone/>
              <a:defRPr sz="1000"/>
            </a:lvl2pPr>
            <a:lvl3pPr marL="731451" indent="0">
              <a:buNone/>
              <a:defRPr sz="800"/>
            </a:lvl3pPr>
            <a:lvl4pPr marL="1097177" indent="0">
              <a:buNone/>
              <a:defRPr sz="700"/>
            </a:lvl4pPr>
            <a:lvl5pPr marL="1462903" indent="0">
              <a:buNone/>
              <a:defRPr sz="700"/>
            </a:lvl5pPr>
            <a:lvl6pPr marL="1828628" indent="0">
              <a:buNone/>
              <a:defRPr sz="700"/>
            </a:lvl6pPr>
            <a:lvl7pPr marL="2194354" indent="0">
              <a:buNone/>
              <a:defRPr sz="700"/>
            </a:lvl7pPr>
            <a:lvl8pPr marL="2560080" indent="0">
              <a:buNone/>
              <a:defRPr sz="700"/>
            </a:lvl8pPr>
            <a:lvl9pPr marL="2925806"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03AFDC-D53C-4C60-89CA-2C259DF39CBA}" type="datetimeFigureOut">
              <a:rPr lang="en-US" smtClean="0"/>
              <a:pPr/>
              <a:t>1/28/2008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219711"/>
            <a:ext cx="6583680" cy="914400"/>
          </a:xfrm>
          <a:prstGeom prst="rect">
            <a:avLst/>
          </a:prstGeom>
        </p:spPr>
        <p:txBody>
          <a:bodyPr vert="horz" lIns="73145" tIns="36572" rIns="73145" bIns="3657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65760" y="1280163"/>
            <a:ext cx="6583680" cy="3620770"/>
          </a:xfrm>
          <a:prstGeom prst="rect">
            <a:avLst/>
          </a:prstGeom>
        </p:spPr>
        <p:txBody>
          <a:bodyPr vert="horz" lIns="73145" tIns="36572" rIns="73145" bIns="3657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65760" y="5085082"/>
            <a:ext cx="1706880" cy="292100"/>
          </a:xfrm>
          <a:prstGeom prst="rect">
            <a:avLst/>
          </a:prstGeom>
        </p:spPr>
        <p:txBody>
          <a:bodyPr vert="horz" lIns="73145" tIns="36572" rIns="73145" bIns="36572" rtlCol="0" anchor="ctr"/>
          <a:lstStyle>
            <a:lvl1pPr algn="l">
              <a:defRPr sz="1000">
                <a:solidFill>
                  <a:schemeClr val="tx1">
                    <a:tint val="75000"/>
                  </a:schemeClr>
                </a:solidFill>
              </a:defRPr>
            </a:lvl1pPr>
          </a:lstStyle>
          <a:p>
            <a:fld id="{1F03AFDC-D53C-4C60-89CA-2C259DF39CBA}" type="datetimeFigureOut">
              <a:rPr lang="en-US" smtClean="0"/>
              <a:pPr/>
              <a:t>1/28/2008</a:t>
            </a:fld>
            <a:endParaRPr lang="en-US"/>
          </a:p>
        </p:txBody>
      </p:sp>
      <p:sp>
        <p:nvSpPr>
          <p:cNvPr id="5" name="Footer Placeholder 4"/>
          <p:cNvSpPr>
            <a:spLocks noGrp="1"/>
          </p:cNvSpPr>
          <p:nvPr>
            <p:ph type="ftr" sz="quarter" idx="3"/>
          </p:nvPr>
        </p:nvSpPr>
        <p:spPr>
          <a:xfrm>
            <a:off x="2499360" y="5085082"/>
            <a:ext cx="2316480" cy="292100"/>
          </a:xfrm>
          <a:prstGeom prst="rect">
            <a:avLst/>
          </a:prstGeom>
        </p:spPr>
        <p:txBody>
          <a:bodyPr vert="horz" lIns="73145" tIns="36572" rIns="73145" bIns="36572"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242560" y="5085082"/>
            <a:ext cx="1706880" cy="292100"/>
          </a:xfrm>
          <a:prstGeom prst="rect">
            <a:avLst/>
          </a:prstGeom>
        </p:spPr>
        <p:txBody>
          <a:bodyPr vert="horz" lIns="73145" tIns="36572" rIns="73145" bIns="36572" rtlCol="0" anchor="ctr"/>
          <a:lstStyle>
            <a:lvl1pPr algn="r">
              <a:defRPr sz="1000">
                <a:solidFill>
                  <a:schemeClr val="tx1">
                    <a:tint val="75000"/>
                  </a:schemeClr>
                </a:solidFill>
              </a:defRPr>
            </a:lvl1pPr>
          </a:lstStyle>
          <a:p>
            <a:fld id="{49627AFD-9358-48CB-B677-D1A1AA3B1D2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731451" rtl="0" eaLnBrk="1" latinLnBrk="0" hangingPunct="1">
        <a:spcBef>
          <a:spcPct val="0"/>
        </a:spcBef>
        <a:buNone/>
        <a:defRPr sz="3500" kern="1200">
          <a:solidFill>
            <a:schemeClr val="tx1"/>
          </a:solidFill>
          <a:latin typeface="+mj-lt"/>
          <a:ea typeface="+mj-ea"/>
          <a:cs typeface="+mj-cs"/>
        </a:defRPr>
      </a:lvl1pPr>
    </p:titleStyle>
    <p:bodyStyle>
      <a:lvl1pPr marL="274294" indent="-274294" algn="l" defTabSz="731451" rtl="0" eaLnBrk="1" latinLnBrk="0" hangingPunct="1">
        <a:spcBef>
          <a:spcPct val="20000"/>
        </a:spcBef>
        <a:buFont typeface="Arial" pitchFamily="34" charset="0"/>
        <a:buChar char="•"/>
        <a:defRPr sz="2500" kern="1200">
          <a:solidFill>
            <a:schemeClr val="tx1"/>
          </a:solidFill>
          <a:latin typeface="+mn-lt"/>
          <a:ea typeface="+mn-ea"/>
          <a:cs typeface="+mn-cs"/>
        </a:defRPr>
      </a:lvl1pPr>
      <a:lvl2pPr marL="594304" indent="-228579" algn="l" defTabSz="731451" rtl="0" eaLnBrk="1" latinLnBrk="0" hangingPunct="1">
        <a:spcBef>
          <a:spcPct val="20000"/>
        </a:spcBef>
        <a:buFont typeface="Arial" pitchFamily="34" charset="0"/>
        <a:buChar char="–"/>
        <a:defRPr sz="2300" kern="1200">
          <a:solidFill>
            <a:schemeClr val="tx1"/>
          </a:solidFill>
          <a:latin typeface="+mn-lt"/>
          <a:ea typeface="+mn-ea"/>
          <a:cs typeface="+mn-cs"/>
        </a:defRPr>
      </a:lvl2pPr>
      <a:lvl3pPr marL="914315" indent="-182863" algn="l" defTabSz="731451"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1280040"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1645766"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011491"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77218"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742943"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108669"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31451" rtl="0" eaLnBrk="1" latinLnBrk="0" hangingPunct="1">
        <a:defRPr sz="1400" kern="1200">
          <a:solidFill>
            <a:schemeClr val="tx1"/>
          </a:solidFill>
          <a:latin typeface="+mn-lt"/>
          <a:ea typeface="+mn-ea"/>
          <a:cs typeface="+mn-cs"/>
        </a:defRPr>
      </a:lvl1pPr>
      <a:lvl2pPr marL="365726" algn="l" defTabSz="731451" rtl="0" eaLnBrk="1" latinLnBrk="0" hangingPunct="1">
        <a:defRPr sz="1400" kern="1200">
          <a:solidFill>
            <a:schemeClr val="tx1"/>
          </a:solidFill>
          <a:latin typeface="+mn-lt"/>
          <a:ea typeface="+mn-ea"/>
          <a:cs typeface="+mn-cs"/>
        </a:defRPr>
      </a:lvl2pPr>
      <a:lvl3pPr marL="731451" algn="l" defTabSz="731451" rtl="0" eaLnBrk="1" latinLnBrk="0" hangingPunct="1">
        <a:defRPr sz="1400" kern="1200">
          <a:solidFill>
            <a:schemeClr val="tx1"/>
          </a:solidFill>
          <a:latin typeface="+mn-lt"/>
          <a:ea typeface="+mn-ea"/>
          <a:cs typeface="+mn-cs"/>
        </a:defRPr>
      </a:lvl3pPr>
      <a:lvl4pPr marL="1097177" algn="l" defTabSz="731451" rtl="0" eaLnBrk="1" latinLnBrk="0" hangingPunct="1">
        <a:defRPr sz="1400" kern="1200">
          <a:solidFill>
            <a:schemeClr val="tx1"/>
          </a:solidFill>
          <a:latin typeface="+mn-lt"/>
          <a:ea typeface="+mn-ea"/>
          <a:cs typeface="+mn-cs"/>
        </a:defRPr>
      </a:lvl4pPr>
      <a:lvl5pPr marL="1462903" algn="l" defTabSz="731451" rtl="0" eaLnBrk="1" latinLnBrk="0" hangingPunct="1">
        <a:defRPr sz="1400" kern="1200">
          <a:solidFill>
            <a:schemeClr val="tx1"/>
          </a:solidFill>
          <a:latin typeface="+mn-lt"/>
          <a:ea typeface="+mn-ea"/>
          <a:cs typeface="+mn-cs"/>
        </a:defRPr>
      </a:lvl5pPr>
      <a:lvl6pPr marL="1828628" algn="l" defTabSz="731451" rtl="0" eaLnBrk="1" latinLnBrk="0" hangingPunct="1">
        <a:defRPr sz="1400" kern="1200">
          <a:solidFill>
            <a:schemeClr val="tx1"/>
          </a:solidFill>
          <a:latin typeface="+mn-lt"/>
          <a:ea typeface="+mn-ea"/>
          <a:cs typeface="+mn-cs"/>
        </a:defRPr>
      </a:lvl6pPr>
      <a:lvl7pPr marL="2194354" algn="l" defTabSz="731451" rtl="0" eaLnBrk="1" latinLnBrk="0" hangingPunct="1">
        <a:defRPr sz="1400" kern="1200">
          <a:solidFill>
            <a:schemeClr val="tx1"/>
          </a:solidFill>
          <a:latin typeface="+mn-lt"/>
          <a:ea typeface="+mn-ea"/>
          <a:cs typeface="+mn-cs"/>
        </a:defRPr>
      </a:lvl7pPr>
      <a:lvl8pPr marL="2560080" algn="l" defTabSz="731451" rtl="0" eaLnBrk="1" latinLnBrk="0" hangingPunct="1">
        <a:defRPr sz="1400" kern="1200">
          <a:solidFill>
            <a:schemeClr val="tx1"/>
          </a:solidFill>
          <a:latin typeface="+mn-lt"/>
          <a:ea typeface="+mn-ea"/>
          <a:cs typeface="+mn-cs"/>
        </a:defRPr>
      </a:lvl8pPr>
      <a:lvl9pPr marL="2925806" algn="l" defTabSz="73145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3.wmf"/><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gif"/></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gif"/><Relationship Id="rId4" Type="http://schemas.openxmlformats.org/officeDocument/2006/relationships/image" Target="../media/image42.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1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57.gif"/><Relationship Id="rId4" Type="http://schemas.openxmlformats.org/officeDocument/2006/relationships/image" Target="../media/image56.jpeg"/></Relationships>
</file>

<file path=ppt/slides/_rels/slide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1.jpeg"/><Relationship Id="rId7" Type="http://schemas.openxmlformats.org/officeDocument/2006/relationships/image" Target="../media/image64.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3.jpeg"/><Relationship Id="rId5" Type="http://schemas.openxmlformats.org/officeDocument/2006/relationships/image" Target="../media/image2.jpeg"/><Relationship Id="rId4" Type="http://schemas.openxmlformats.org/officeDocument/2006/relationships/image" Target="../media/image62.jpeg"/><Relationship Id="rId9" Type="http://schemas.openxmlformats.org/officeDocument/2006/relationships/image" Target="../media/image66.jpeg"/></Relationships>
</file>

<file path=ppt/slides/_rels/slide2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gif"/><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gif"/></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000"/>
            <a:lum/>
          </a:blip>
          <a:srcRect/>
          <a:stretch>
            <a:fillRect l="-3000" r="-3000"/>
          </a:stretch>
        </a:blipFill>
        <a:effectLst/>
      </p:bgPr>
    </p:bg>
    <p:spTree>
      <p:nvGrpSpPr>
        <p:cNvPr id="1" name=""/>
        <p:cNvGrpSpPr/>
        <p:nvPr/>
      </p:nvGrpSpPr>
      <p:grpSpPr>
        <a:xfrm>
          <a:off x="0" y="0"/>
          <a:ext cx="0" cy="0"/>
          <a:chOff x="0" y="0"/>
          <a:chExt cx="0" cy="0"/>
        </a:xfrm>
      </p:grpSpPr>
      <p:pic>
        <p:nvPicPr>
          <p:cNvPr id="8" name="Picture 7" descr="custom.jpg"/>
          <p:cNvPicPr>
            <a:picLocks noChangeAspect="1"/>
          </p:cNvPicPr>
          <p:nvPr/>
        </p:nvPicPr>
        <p:blipFill>
          <a:blip r:embed="rId4">
            <a:lum bright="-43000" contrast="42000"/>
          </a:blip>
          <a:stretch>
            <a:fillRect/>
          </a:stretch>
        </p:blipFill>
        <p:spPr>
          <a:xfrm>
            <a:off x="0" y="2286002"/>
            <a:ext cx="1063133" cy="1046347"/>
          </a:xfrm>
          <a:prstGeom prst="rect">
            <a:avLst/>
          </a:prstGeom>
        </p:spPr>
      </p:pic>
      <p:sp>
        <p:nvSpPr>
          <p:cNvPr id="5" name="TextBox 4"/>
          <p:cNvSpPr txBox="1"/>
          <p:nvPr/>
        </p:nvSpPr>
        <p:spPr>
          <a:xfrm>
            <a:off x="4206243" y="1402080"/>
            <a:ext cx="147783" cy="289302"/>
          </a:xfrm>
          <a:prstGeom prst="rect">
            <a:avLst/>
          </a:prstGeom>
          <a:noFill/>
        </p:spPr>
        <p:txBody>
          <a:bodyPr wrap="none" lIns="73145" tIns="36572" rIns="73145" bIns="36572" rtlCol="0">
            <a:spAutoFit/>
          </a:bodyPr>
          <a:lstStyle/>
          <a:p>
            <a:endParaRPr lang="en-US" dirty="0"/>
          </a:p>
        </p:txBody>
      </p:sp>
      <p:sp>
        <p:nvSpPr>
          <p:cNvPr id="11" name="TextBox 10"/>
          <p:cNvSpPr txBox="1"/>
          <p:nvPr/>
        </p:nvSpPr>
        <p:spPr>
          <a:xfrm>
            <a:off x="0" y="0"/>
            <a:ext cx="7315200" cy="6691054"/>
          </a:xfrm>
          <a:prstGeom prst="rect">
            <a:avLst/>
          </a:prstGeom>
          <a:noFill/>
        </p:spPr>
        <p:txBody>
          <a:bodyPr wrap="square" lIns="73145" tIns="36572" rIns="73145" bIns="36572" rtlCol="0">
            <a:spAutoFit/>
          </a:bodyPr>
          <a:lstStyle/>
          <a:p>
            <a:pPr lvl="8"/>
            <a:r>
              <a:rPr lang="en-US" sz="4800" dirty="0" smtClean="0">
                <a:solidFill>
                  <a:srgbClr val="820000"/>
                </a:solidFill>
                <a:latin typeface="Wingdings" pitchFamily="2" charset="2"/>
              </a:rPr>
              <a:t>  </a:t>
            </a:r>
            <a:r>
              <a:rPr lang="en-US" sz="900" dirty="0" smtClean="0">
                <a:solidFill>
                  <a:srgbClr val="820000"/>
                </a:solidFill>
                <a:latin typeface="Wingdings" pitchFamily="2" charset="2"/>
              </a:rPr>
              <a:t>	</a:t>
            </a:r>
            <a:r>
              <a:rPr lang="en-US" sz="4800" dirty="0" smtClean="0">
                <a:solidFill>
                  <a:srgbClr val="820000"/>
                </a:solidFill>
                <a:latin typeface="Wingdings" pitchFamily="2" charset="2"/>
              </a:rPr>
              <a:t> 		    </a:t>
            </a:r>
          </a:p>
          <a:p>
            <a:pPr lvl="8"/>
            <a:endParaRPr lang="en-US" sz="19100" dirty="0" smtClean="0">
              <a:solidFill>
                <a:schemeClr val="tx1">
                  <a:lumMod val="75000"/>
                  <a:lumOff val="25000"/>
                </a:schemeClr>
              </a:solidFill>
              <a:latin typeface="Wingdings" pitchFamily="2" charset="2"/>
            </a:endParaRPr>
          </a:p>
          <a:p>
            <a:pPr lvl="8"/>
            <a:endParaRPr lang="en-US" sz="19100" dirty="0" smtClean="0">
              <a:solidFill>
                <a:schemeClr val="tx1">
                  <a:lumMod val="75000"/>
                  <a:lumOff val="25000"/>
                </a:schemeClr>
              </a:solidFill>
              <a:latin typeface="Wingdings" pitchFamily="2" charset="2"/>
            </a:endParaRPr>
          </a:p>
        </p:txBody>
      </p:sp>
      <p:sp>
        <p:nvSpPr>
          <p:cNvPr id="12" name="Rectangle 11"/>
          <p:cNvSpPr/>
          <p:nvPr/>
        </p:nvSpPr>
        <p:spPr>
          <a:xfrm>
            <a:off x="0" y="1828802"/>
            <a:ext cx="7315200" cy="2277547"/>
          </a:xfrm>
          <a:prstGeom prst="rect">
            <a:avLst/>
          </a:prstGeom>
          <a:noFill/>
          <a:ln>
            <a:noFill/>
          </a:ln>
        </p:spPr>
        <p:txBody>
          <a:bodyPr wrap="square">
            <a:spAutoFit/>
          </a:bodyPr>
          <a:lstStyle/>
          <a:p>
            <a:pPr>
              <a:tabLst>
                <a:tab pos="189213" algn="l"/>
              </a:tabLst>
            </a:pPr>
            <a:endParaRPr lang="en-US" sz="44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endParaRPr>
          </a:p>
          <a:p>
            <a:pPr>
              <a:tabLst>
                <a:tab pos="189213" algn="l"/>
              </a:tabLst>
            </a:pPr>
            <a:r>
              <a:rPr lang="en-US" sz="44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8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800" spc="300" dirty="0" smtClean="0">
                <a:ln w="18000">
                  <a:solidFill>
                    <a:schemeClr val="tx1"/>
                  </a:solidFill>
                  <a:prstDash val="solid"/>
                  <a:miter lim="800000"/>
                </a:ln>
                <a:solidFill>
                  <a:schemeClr val="bg1">
                    <a:alpha val="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4400" dirty="0" smtClean="0">
                <a:ln w="18415" cmpd="sng">
                  <a:solidFill>
                    <a:srgbClr val="FFFFFF"/>
                  </a:solidFill>
                  <a:prstDash val="solid"/>
                </a:ln>
                <a:solidFill>
                  <a:schemeClr val="bg1">
                    <a:alpha val="0"/>
                  </a:schemeClr>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UNDERBRIDGE</a:t>
            </a:r>
            <a:r>
              <a:rPr lang="en-US" sz="4400" spc="300" dirty="0" smtClean="0">
                <a:ln w="18000">
                  <a:solidFill>
                    <a:schemeClr val="tx1"/>
                  </a:solidFill>
                  <a:prstDash val="solid"/>
                  <a:miter lim="800000"/>
                </a:ln>
                <a:solidFill>
                  <a:schemeClr val="bg1">
                    <a:alpha val="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4000" dirty="0" smtClean="0">
                <a:ln w="18000">
                  <a:solidFill>
                    <a:schemeClr val="tx1"/>
                  </a:solidFill>
                  <a:prstDash val="solid"/>
                  <a:miter lim="800000"/>
                </a:ln>
                <a:solidFill>
                  <a:srgbClr val="0070C0"/>
                </a:solidFill>
                <a:latin typeface="Cordia New" pitchFamily="34" charset="-34"/>
                <a:ea typeface="BatangChe" pitchFamily="49" charset="-127"/>
                <a:cs typeface="Cordia New" pitchFamily="34" charset="-34"/>
              </a:rPr>
              <a:t>design</a:t>
            </a:r>
          </a:p>
          <a:p>
            <a:pPr>
              <a:tabLst>
                <a:tab pos="189213" algn="l"/>
              </a:tabLst>
            </a:pPr>
            <a:endParaRPr lang="en-US" sz="5400" b="1" dirty="0">
              <a:ln w="18000">
                <a:solidFill>
                  <a:schemeClr val="tx1"/>
                </a:solidFill>
                <a:prstDash val="solid"/>
                <a:miter lim="800000"/>
              </a:ln>
              <a:solidFill>
                <a:srgbClr val="0070C0"/>
              </a:solidFill>
              <a:latin typeface="Cordia New" pitchFamily="34" charset="-34"/>
              <a:ea typeface="BatangChe" pitchFamily="49" charset="-127"/>
              <a:cs typeface="Cordia New" pitchFamily="34" charset="-34"/>
            </a:endParaRPr>
          </a:p>
        </p:txBody>
      </p:sp>
    </p:spTree>
  </p:cSld>
  <p:clrMapOvr>
    <a:masterClrMapping/>
  </p:clrMapOvr>
  <p:transition advTm="3109"/>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prstClr val="black"/>
              <a:schemeClr val="accent1">
                <a:tint val="45000"/>
                <a:satMod val="400000"/>
              </a:schemeClr>
            </a:duotone>
            <a:lum bright="-64000" contrast="39000"/>
          </a:blip>
          <a:tile tx="0" ty="0" sx="100000" sy="100000" flip="none" algn="tl"/>
        </a:blipFill>
        <a:effectLst/>
      </p:bgPr>
    </p:bg>
    <p:spTree>
      <p:nvGrpSpPr>
        <p:cNvPr id="1" name=""/>
        <p:cNvGrpSpPr/>
        <p:nvPr/>
      </p:nvGrpSpPr>
      <p:grpSpPr>
        <a:xfrm>
          <a:off x="0" y="0"/>
          <a:ext cx="0" cy="0"/>
          <a:chOff x="0" y="0"/>
          <a:chExt cx="0" cy="0"/>
        </a:xfrm>
      </p:grpSpPr>
      <p:pic>
        <p:nvPicPr>
          <p:cNvPr id="21" name="Picture 20" descr="REST.jpg"/>
          <p:cNvPicPr>
            <a:picLocks noChangeAspect="1"/>
          </p:cNvPicPr>
          <p:nvPr/>
        </p:nvPicPr>
        <p:blipFill>
          <a:blip r:embed="rId4" cstate="print">
            <a:duotone>
              <a:prstClr val="black"/>
              <a:schemeClr val="accent5">
                <a:tint val="45000"/>
                <a:satMod val="400000"/>
              </a:schemeClr>
            </a:duotone>
            <a:lum bright="-21000"/>
          </a:blip>
          <a:stretch>
            <a:fillRect/>
          </a:stretch>
        </p:blipFill>
        <p:spPr>
          <a:xfrm>
            <a:off x="914400" y="2133600"/>
            <a:ext cx="2057400" cy="3352800"/>
          </a:xfrm>
          <a:prstGeom prst="rect">
            <a:avLst/>
          </a:prstGeom>
          <a:ln cmpd="sng">
            <a:solidFill>
              <a:schemeClr val="tx1">
                <a:alpha val="60000"/>
              </a:schemeClr>
            </a:solidFill>
          </a:ln>
        </p:spPr>
      </p:pic>
      <p:pic>
        <p:nvPicPr>
          <p:cNvPr id="34" name="Picture 33" descr="100_0452.jpg"/>
          <p:cNvPicPr>
            <a:picLocks noChangeAspect="1"/>
          </p:cNvPicPr>
          <p:nvPr/>
        </p:nvPicPr>
        <p:blipFill>
          <a:blip r:embed="rId5" cstate="print">
            <a:duotone>
              <a:prstClr val="black"/>
              <a:schemeClr val="accent1">
                <a:tint val="45000"/>
                <a:satMod val="400000"/>
              </a:schemeClr>
            </a:duotone>
            <a:lum bright="-31000"/>
          </a:blip>
          <a:stretch>
            <a:fillRect/>
          </a:stretch>
        </p:blipFill>
        <p:spPr>
          <a:xfrm rot="5400000">
            <a:off x="-2209800" y="2209800"/>
            <a:ext cx="5486400" cy="1066800"/>
          </a:xfrm>
          <a:prstGeom prst="rect">
            <a:avLst/>
          </a:prstGeom>
        </p:spPr>
      </p:pic>
      <p:pic>
        <p:nvPicPr>
          <p:cNvPr id="22" name="Picture 21" descr="REST.jpg"/>
          <p:cNvPicPr>
            <a:picLocks noChangeAspect="1"/>
          </p:cNvPicPr>
          <p:nvPr/>
        </p:nvPicPr>
        <p:blipFill>
          <a:blip r:embed="rId4" cstate="print">
            <a:grayscl/>
            <a:lum bright="-38000" contrast="-26000"/>
          </a:blip>
          <a:stretch>
            <a:fillRect/>
          </a:stretch>
        </p:blipFill>
        <p:spPr>
          <a:xfrm>
            <a:off x="0" y="0"/>
            <a:ext cx="2971800" cy="2864448"/>
          </a:xfrm>
          <a:prstGeom prst="rect">
            <a:avLst/>
          </a:prstGeom>
          <a:ln cmpd="sng">
            <a:solidFill>
              <a:schemeClr val="tx1">
                <a:alpha val="60000"/>
              </a:schemeClr>
            </a:solidFill>
          </a:ln>
        </p:spPr>
      </p:pic>
      <p:pic>
        <p:nvPicPr>
          <p:cNvPr id="38" name="Picture 37" descr="REST.jpg"/>
          <p:cNvPicPr>
            <a:picLocks noChangeAspect="1"/>
          </p:cNvPicPr>
          <p:nvPr/>
        </p:nvPicPr>
        <p:blipFill>
          <a:blip r:embed="rId4" cstate="print">
            <a:duotone>
              <a:prstClr val="black"/>
              <a:schemeClr val="accent1">
                <a:tint val="45000"/>
                <a:satMod val="400000"/>
              </a:schemeClr>
            </a:duotone>
            <a:lum bright="-34000" contrast="32000"/>
          </a:blip>
          <a:stretch>
            <a:fillRect/>
          </a:stretch>
        </p:blipFill>
        <p:spPr>
          <a:xfrm>
            <a:off x="0" y="609600"/>
            <a:ext cx="2971800" cy="3505200"/>
          </a:xfrm>
          <a:prstGeom prst="rect">
            <a:avLst/>
          </a:prstGeom>
          <a:ln cmpd="sng">
            <a:solidFill>
              <a:schemeClr val="tx1">
                <a:alpha val="60000"/>
              </a:schemeClr>
            </a:solidFill>
          </a:ln>
        </p:spPr>
      </p:pic>
      <p:sp>
        <p:nvSpPr>
          <p:cNvPr id="20" name="Rectangle 19"/>
          <p:cNvSpPr/>
          <p:nvPr/>
        </p:nvSpPr>
        <p:spPr>
          <a:xfrm>
            <a:off x="0" y="990600"/>
            <a:ext cx="7162800" cy="2677656"/>
          </a:xfrm>
          <a:prstGeom prst="rect">
            <a:avLst/>
          </a:prstGeom>
          <a:blipFill dpi="0" rotWithShape="1">
            <a:blip r:embed="rId3">
              <a:alphaModFix amt="27000"/>
              <a:duotone>
                <a:schemeClr val="bg2">
                  <a:shade val="45000"/>
                  <a:satMod val="135000"/>
                </a:schemeClr>
                <a:prstClr val="white"/>
              </a:duotone>
              <a:lum bright="5000"/>
            </a:blip>
            <a:srcRect/>
            <a:tile tx="0" ty="0" sx="100000" sy="100000" flip="none" algn="tl"/>
          </a:blipFill>
          <a:effectLst>
            <a:outerShdw blurRad="304800" sx="1000" sy="1000" algn="ctr" rotWithShape="0">
              <a:schemeClr val="bg1">
                <a:alpha val="61000"/>
              </a:schemeClr>
            </a:outerShdw>
          </a:effectLst>
        </p:spPr>
        <p:txBody>
          <a:bodyPr wrap="square">
            <a:spAutoFit/>
          </a:bodyPr>
          <a:lstStyle/>
          <a:p>
            <a:r>
              <a:rPr lang="en-US" sz="8800" spc="300" dirty="0" smtClean="0">
                <a:solidFill>
                  <a:schemeClr val="tx1">
                    <a:lumMod val="95000"/>
                    <a:lumOff val="5000"/>
                  </a:schemeClr>
                </a:solidFill>
                <a:effectLst>
                  <a:outerShdw blurRad="127000" dist="38100" dir="16200000" sx="108000" sy="108000" rotWithShape="0">
                    <a:schemeClr val="bg1">
                      <a:alpha val="40000"/>
                    </a:schemeClr>
                  </a:outerShdw>
                </a:effectLst>
                <a:latin typeface="Vladimir Script" pitchFamily="66" charset="0"/>
                <a:ea typeface="BatangChe" pitchFamily="49" charset="-127"/>
                <a:cs typeface="IrisUPC" pitchFamily="34" charset="-34"/>
              </a:rPr>
              <a:t>Sushi</a:t>
            </a:r>
            <a:r>
              <a:rPr lang="en-US" sz="500" spc="300" dirty="0" smtClean="0">
                <a:solidFill>
                  <a:schemeClr val="tx1">
                    <a:lumMod val="95000"/>
                    <a:lumOff val="5000"/>
                  </a:schemeClr>
                </a:solidFill>
                <a:effectLst>
                  <a:outerShdw blurRad="127000" dist="38100" dir="16200000" sx="108000" sy="108000" rotWithShape="0">
                    <a:schemeClr val="bg1">
                      <a:alpha val="40000"/>
                    </a:schemeClr>
                  </a:outerShdw>
                </a:effectLst>
                <a:latin typeface="Vladimir Script" pitchFamily="66" charset="0"/>
                <a:ea typeface="BatangChe" pitchFamily="49" charset="-127"/>
                <a:cs typeface="IrisUPC" pitchFamily="34" charset="-34"/>
              </a:rPr>
              <a:t> </a:t>
            </a:r>
          </a:p>
          <a:p>
            <a:r>
              <a:rPr lang="en-US" sz="8000" spc="300" dirty="0" smtClean="0">
                <a:solidFill>
                  <a:schemeClr val="tx1">
                    <a:lumMod val="95000"/>
                    <a:lumOff val="5000"/>
                  </a:schemeClr>
                </a:solidFill>
                <a:effectLst>
                  <a:outerShdw blurRad="127000" dist="38100" dir="16200000" sx="108000" sy="108000" rotWithShape="0">
                    <a:schemeClr val="bg1">
                      <a:alpha val="40000"/>
                    </a:schemeClr>
                  </a:outerShdw>
                </a:effectLst>
                <a:latin typeface="Vladimir Script" pitchFamily="66" charset="0"/>
                <a:ea typeface="BatangChe" pitchFamily="49" charset="-127"/>
                <a:cs typeface="IrisUPC" pitchFamily="34" charset="-34"/>
              </a:rPr>
              <a:t>Mee</a:t>
            </a:r>
            <a:r>
              <a:rPr lang="en-US" sz="7200" spc="300" dirty="0" smtClean="0">
                <a:solidFill>
                  <a:schemeClr val="tx1">
                    <a:lumMod val="95000"/>
                    <a:lumOff val="5000"/>
                  </a:schemeClr>
                </a:solidFill>
                <a:effectLst>
                  <a:outerShdw blurRad="127000" dist="38100" dir="16200000" sx="108000" sy="108000" rotWithShape="0">
                    <a:schemeClr val="bg1">
                      <a:alpha val="40000"/>
                    </a:schemeClr>
                  </a:outerShdw>
                </a:effectLst>
                <a:latin typeface="Vladimir Script" pitchFamily="66" charset="0"/>
                <a:ea typeface="BatangChe" pitchFamily="49" charset="-127"/>
                <a:cs typeface="IrisUPC" pitchFamily="34" charset="-34"/>
              </a:rPr>
              <a:t>sh</a:t>
            </a:r>
            <a:r>
              <a:rPr lang="en-US" sz="8000" spc="300" dirty="0" smtClean="0">
                <a:solidFill>
                  <a:schemeClr val="tx1">
                    <a:lumMod val="95000"/>
                    <a:lumOff val="5000"/>
                  </a:schemeClr>
                </a:solidFill>
                <a:effectLst>
                  <a:outerShdw blurRad="127000" dist="38100" dir="16200000" sx="108000" sy="108000" rotWithShape="0">
                    <a:schemeClr val="bg1">
                      <a:alpha val="40000"/>
                    </a:schemeClr>
                  </a:outerShdw>
                </a:effectLst>
                <a:latin typeface="Vladimir Script" pitchFamily="66" charset="0"/>
                <a:ea typeface="BatangChe" pitchFamily="49" charset="-127"/>
                <a:cs typeface="IrisUPC" pitchFamily="34" charset="-34"/>
              </a:rPr>
              <a:t>i</a:t>
            </a:r>
            <a:endParaRPr lang="en-US" sz="5400" spc="300" dirty="0" smtClean="0">
              <a:solidFill>
                <a:schemeClr val="tx1">
                  <a:lumMod val="95000"/>
                  <a:lumOff val="5000"/>
                </a:schemeClr>
              </a:solidFill>
              <a:effectLst>
                <a:outerShdw blurRad="127000" dist="38100" dir="16200000" sx="108000" sy="108000" rotWithShape="0">
                  <a:schemeClr val="bg1">
                    <a:alpha val="40000"/>
                  </a:schemeClr>
                </a:outerShdw>
              </a:effectLst>
              <a:latin typeface="Vladimir Script" pitchFamily="66" charset="0"/>
              <a:ea typeface="BatangChe" pitchFamily="49" charset="-127"/>
              <a:cs typeface="IrisUPC" pitchFamily="34" charset="-34"/>
            </a:endParaRPr>
          </a:p>
        </p:txBody>
      </p:sp>
      <p:pic>
        <p:nvPicPr>
          <p:cNvPr id="26" name="Picture 3" descr="C:\Users\DOE-DOE\AppData\Local\Microsoft\Windows\Temporary Internet Files\Content.IE5\Y08TF5OH\MCj04125000000[1].wmf"/>
          <p:cNvPicPr>
            <a:picLocks noChangeAspect="1" noChangeArrowheads="1"/>
          </p:cNvPicPr>
          <p:nvPr/>
        </p:nvPicPr>
        <p:blipFill>
          <a:blip r:embed="rId6">
            <a:duotone>
              <a:prstClr val="black"/>
              <a:schemeClr val="accent1">
                <a:tint val="45000"/>
                <a:satMod val="400000"/>
              </a:schemeClr>
            </a:duotone>
            <a:lum bright="-43000" contrast="-60000"/>
          </a:blip>
          <a:srcRect/>
          <a:stretch>
            <a:fillRect/>
          </a:stretch>
        </p:blipFill>
        <p:spPr bwMode="auto">
          <a:xfrm rot="10800000" flipV="1">
            <a:off x="3276600" y="228600"/>
            <a:ext cx="3352800" cy="990600"/>
          </a:xfrm>
          <a:prstGeom prst="rect">
            <a:avLst/>
          </a:prstGeom>
          <a:blipFill dpi="0" rotWithShape="1">
            <a:blip r:embed="rId3">
              <a:alphaModFix amt="8000"/>
              <a:duotone>
                <a:prstClr val="black"/>
                <a:schemeClr val="accent1">
                  <a:tint val="45000"/>
                  <a:satMod val="400000"/>
                </a:schemeClr>
              </a:duotone>
              <a:lum bright="-43000" contrast="-60000"/>
            </a:blip>
            <a:srcRect/>
            <a:tile tx="0" ty="0" sx="100000" sy="100000" flip="none" algn="tl"/>
          </a:blipFill>
          <a:ln w="47625" cmpd="sng">
            <a:noFill/>
          </a:ln>
        </p:spPr>
      </p:pic>
      <p:pic>
        <p:nvPicPr>
          <p:cNvPr id="39" name="Picture 38" descr="REVIEWS.jpg"/>
          <p:cNvPicPr>
            <a:picLocks noChangeAspect="1"/>
          </p:cNvPicPr>
          <p:nvPr/>
        </p:nvPicPr>
        <p:blipFill>
          <a:blip r:embed="rId7" cstate="print">
            <a:duotone>
              <a:prstClr val="black"/>
              <a:srgbClr val="D9C3A5">
                <a:tint val="50000"/>
                <a:satMod val="180000"/>
              </a:srgbClr>
            </a:duotone>
            <a:lum bright="-9000"/>
          </a:blip>
          <a:stretch>
            <a:fillRect/>
          </a:stretch>
        </p:blipFill>
        <p:spPr>
          <a:xfrm>
            <a:off x="4800600" y="2209800"/>
            <a:ext cx="914400" cy="649560"/>
          </a:xfrm>
          <a:prstGeom prst="rect">
            <a:avLst/>
          </a:prstGeom>
        </p:spPr>
      </p:pic>
      <p:pic>
        <p:nvPicPr>
          <p:cNvPr id="35" name="Picture 34" descr="CHEF.jpg"/>
          <p:cNvPicPr>
            <a:picLocks noChangeAspect="1"/>
          </p:cNvPicPr>
          <p:nvPr/>
        </p:nvPicPr>
        <p:blipFill>
          <a:blip r:embed="rId8" cstate="print">
            <a:lum bright="-12000"/>
          </a:blip>
          <a:stretch>
            <a:fillRect/>
          </a:stretch>
        </p:blipFill>
        <p:spPr>
          <a:xfrm>
            <a:off x="3505200" y="2133600"/>
            <a:ext cx="685799" cy="811529"/>
          </a:xfrm>
          <a:prstGeom prst="rect">
            <a:avLst/>
          </a:prstGeom>
          <a:blipFill dpi="0" rotWithShape="1">
            <a:blip r:embed="rId3">
              <a:alphaModFix amt="45000"/>
              <a:lum bright="-12000"/>
            </a:blip>
            <a:srcRect/>
            <a:tile tx="0" ty="0" sx="100000" sy="100000" flip="none" algn="tl"/>
          </a:blipFill>
        </p:spPr>
      </p:pic>
      <p:pic>
        <p:nvPicPr>
          <p:cNvPr id="40" name="Picture 39" descr="1050sushi.jpg"/>
          <p:cNvPicPr>
            <a:picLocks noChangeAspect="1"/>
          </p:cNvPicPr>
          <p:nvPr/>
        </p:nvPicPr>
        <p:blipFill>
          <a:blip r:embed="rId9" cstate="print">
            <a:duotone>
              <a:prstClr val="black"/>
              <a:schemeClr val="accent2">
                <a:tint val="45000"/>
                <a:satMod val="400000"/>
              </a:schemeClr>
            </a:duotone>
            <a:lum bright="-43000" contrast="23000"/>
          </a:blip>
          <a:stretch>
            <a:fillRect/>
          </a:stretch>
        </p:blipFill>
        <p:spPr>
          <a:xfrm>
            <a:off x="6400800" y="2209800"/>
            <a:ext cx="609600" cy="660400"/>
          </a:xfrm>
          <a:prstGeom prst="rect">
            <a:avLst/>
          </a:prstGeom>
        </p:spPr>
      </p:pic>
      <p:sp>
        <p:nvSpPr>
          <p:cNvPr id="15" name="TextBox 14"/>
          <p:cNvSpPr txBox="1"/>
          <p:nvPr/>
        </p:nvSpPr>
        <p:spPr>
          <a:xfrm>
            <a:off x="0" y="4267200"/>
            <a:ext cx="7315200" cy="289302"/>
          </a:xfrm>
          <a:prstGeom prst="rect">
            <a:avLst/>
          </a:prstGeom>
          <a:solidFill>
            <a:schemeClr val="tx1"/>
          </a:solidFill>
        </p:spPr>
        <p:txBody>
          <a:bodyPr wrap="square" lIns="73145" tIns="36572" rIns="73145" bIns="36572" rtlCol="0">
            <a:spAutoFit/>
          </a:bodyPr>
          <a:lstStyle/>
          <a:p>
            <a:pPr algn="ctr"/>
            <a:endParaRPr lang="en-US" dirty="0"/>
          </a:p>
        </p:txBody>
      </p:sp>
      <p:sp>
        <p:nvSpPr>
          <p:cNvPr id="17" name="TextBox 16"/>
          <p:cNvSpPr txBox="1"/>
          <p:nvPr/>
        </p:nvSpPr>
        <p:spPr>
          <a:xfrm>
            <a:off x="3048000" y="4267200"/>
            <a:ext cx="4267200" cy="320080"/>
          </a:xfrm>
          <a:prstGeom prst="rect">
            <a:avLst/>
          </a:prstGeom>
          <a:noFill/>
        </p:spPr>
        <p:txBody>
          <a:bodyPr wrap="square" lIns="73145" tIns="36572" rIns="73145" bIns="36572" rtlCol="0">
            <a:spAutoFit/>
          </a:bodyPr>
          <a:lstStyle/>
          <a:p>
            <a:pPr algn="ctr"/>
            <a:r>
              <a:rPr lang="en-US" sz="1600" spc="300" dirty="0" smtClean="0">
                <a:solidFill>
                  <a:schemeClr val="bg1"/>
                </a:solidFill>
                <a:latin typeface="Angsana New" pitchFamily="18" charset="-34"/>
                <a:ea typeface="Arial Unicode MS" pitchFamily="34" charset="-128"/>
                <a:cs typeface="Angsana New" pitchFamily="18" charset="-34"/>
              </a:rPr>
              <a:t>1414 </a:t>
            </a:r>
            <a:r>
              <a:rPr lang="en-US" sz="1200" spc="300" dirty="0" smtClean="0">
                <a:solidFill>
                  <a:schemeClr val="bg1"/>
                </a:solidFill>
                <a:latin typeface="Angsana New" pitchFamily="18" charset="-34"/>
                <a:ea typeface="Arial Unicode MS" pitchFamily="34" charset="-128"/>
                <a:cs typeface="Angsana New" pitchFamily="18" charset="-34"/>
              </a:rPr>
              <a:t> </a:t>
            </a:r>
            <a:r>
              <a:rPr lang="en-US" spc="300" dirty="0" smtClean="0">
                <a:solidFill>
                  <a:schemeClr val="bg1"/>
                </a:solidFill>
                <a:latin typeface="Angsana New" pitchFamily="18" charset="-34"/>
                <a:ea typeface="Arial Unicode MS" pitchFamily="34" charset="-128"/>
                <a:cs typeface="Angsana New" pitchFamily="18" charset="-34"/>
              </a:rPr>
              <a:t>South Johns Blvd.   South Philly</a:t>
            </a:r>
            <a:endParaRPr lang="en-US" sz="1200" spc="300" dirty="0">
              <a:solidFill>
                <a:schemeClr val="bg1"/>
              </a:solidFill>
              <a:latin typeface="Angsana New" pitchFamily="18" charset="-34"/>
              <a:ea typeface="Arial Unicode MS" pitchFamily="34" charset="-128"/>
              <a:cs typeface="Angsana New" pitchFamily="18" charset="-34"/>
            </a:endParaRPr>
          </a:p>
        </p:txBody>
      </p:sp>
      <p:sp>
        <p:nvSpPr>
          <p:cNvPr id="16" name="TextBox 15"/>
          <p:cNvSpPr txBox="1"/>
          <p:nvPr/>
        </p:nvSpPr>
        <p:spPr>
          <a:xfrm>
            <a:off x="3505200" y="3124200"/>
            <a:ext cx="914400" cy="307777"/>
          </a:xfrm>
          <a:prstGeom prst="rect">
            <a:avLst/>
          </a:prstGeom>
          <a:noFill/>
        </p:spPr>
        <p:txBody>
          <a:bodyPr wrap="square" rtlCol="0">
            <a:spAutoFit/>
          </a:bodyPr>
          <a:lstStyle/>
          <a:p>
            <a:r>
              <a:rPr lang="en-US" dirty="0" smtClean="0">
                <a:solidFill>
                  <a:schemeClr val="bg1"/>
                </a:solidFill>
                <a:latin typeface="Agency FB" pitchFamily="34" charset="0"/>
              </a:rPr>
              <a:t>OUR CHEFS</a:t>
            </a:r>
            <a:endParaRPr lang="en-US" dirty="0">
              <a:solidFill>
                <a:schemeClr val="bg1"/>
              </a:solidFill>
              <a:latin typeface="Agency FB" pitchFamily="34" charset="0"/>
            </a:endParaRPr>
          </a:p>
        </p:txBody>
      </p:sp>
      <p:sp>
        <p:nvSpPr>
          <p:cNvPr id="19" name="TextBox 18"/>
          <p:cNvSpPr txBox="1"/>
          <p:nvPr/>
        </p:nvSpPr>
        <p:spPr>
          <a:xfrm>
            <a:off x="4800600" y="3124200"/>
            <a:ext cx="990600" cy="307777"/>
          </a:xfrm>
          <a:prstGeom prst="rect">
            <a:avLst/>
          </a:prstGeom>
          <a:noFill/>
        </p:spPr>
        <p:txBody>
          <a:bodyPr wrap="square" rtlCol="0">
            <a:spAutoFit/>
          </a:bodyPr>
          <a:lstStyle/>
          <a:p>
            <a:r>
              <a:rPr lang="en-US" dirty="0" smtClean="0">
                <a:solidFill>
                  <a:schemeClr val="bg1"/>
                </a:solidFill>
                <a:latin typeface="Agency FB" pitchFamily="34" charset="0"/>
              </a:rPr>
              <a:t>DINING ROOM</a:t>
            </a:r>
            <a:endParaRPr lang="en-US" dirty="0">
              <a:solidFill>
                <a:schemeClr val="bg1"/>
              </a:solidFill>
              <a:latin typeface="Agency FB" pitchFamily="34" charset="0"/>
            </a:endParaRPr>
          </a:p>
        </p:txBody>
      </p:sp>
      <p:sp>
        <p:nvSpPr>
          <p:cNvPr id="23" name="TextBox 22"/>
          <p:cNvSpPr txBox="1"/>
          <p:nvPr/>
        </p:nvSpPr>
        <p:spPr>
          <a:xfrm>
            <a:off x="6248400" y="3124200"/>
            <a:ext cx="762000" cy="307777"/>
          </a:xfrm>
          <a:prstGeom prst="rect">
            <a:avLst/>
          </a:prstGeom>
          <a:noFill/>
        </p:spPr>
        <p:txBody>
          <a:bodyPr wrap="square" rtlCol="0">
            <a:spAutoFit/>
          </a:bodyPr>
          <a:lstStyle/>
          <a:p>
            <a:r>
              <a:rPr lang="en-US" dirty="0" smtClean="0">
                <a:solidFill>
                  <a:schemeClr val="bg1"/>
                </a:solidFill>
                <a:latin typeface="Agency FB" pitchFamily="34" charset="0"/>
              </a:rPr>
              <a:t>OUR MENU</a:t>
            </a:r>
            <a:endParaRPr lang="en-US" dirty="0">
              <a:solidFill>
                <a:schemeClr val="bg1"/>
              </a:solidFill>
              <a:latin typeface="Agency FB" pitchFamily="34" charset="0"/>
            </a:endParaRPr>
          </a:p>
        </p:txBody>
      </p:sp>
      <p:sp>
        <p:nvSpPr>
          <p:cNvPr id="18" name="TextBox 17"/>
          <p:cNvSpPr txBox="1"/>
          <p:nvPr/>
        </p:nvSpPr>
        <p:spPr>
          <a:xfrm>
            <a:off x="4724400" y="5029200"/>
            <a:ext cx="1066800" cy="243135"/>
          </a:xfrm>
          <a:prstGeom prst="rect">
            <a:avLst/>
          </a:prstGeom>
          <a:noFill/>
        </p:spPr>
        <p:txBody>
          <a:bodyPr wrap="square" lIns="73145" tIns="36572" rIns="73145" bIns="36572" rtlCol="0">
            <a:spAutoFit/>
          </a:bodyPr>
          <a:lstStyle/>
          <a:p>
            <a:r>
              <a:rPr lang="en-US" sz="1100" dirty="0" smtClean="0">
                <a:solidFill>
                  <a:schemeClr val="bg1">
                    <a:lumMod val="95000"/>
                  </a:schemeClr>
                </a:solidFill>
                <a:latin typeface="Andalus" pitchFamily="2" charset="-78"/>
                <a:cs typeface="Andalus" pitchFamily="2" charset="-78"/>
              </a:rPr>
              <a:t>792.656.8746</a:t>
            </a:r>
            <a:endParaRPr lang="en-US" sz="1100" dirty="0">
              <a:solidFill>
                <a:schemeClr val="bg1">
                  <a:lumMod val="95000"/>
                </a:schemeClr>
              </a:solidFill>
              <a:latin typeface="Andalus" pitchFamily="2" charset="-78"/>
              <a:cs typeface="Andalus" pitchFamily="2" charset="-78"/>
            </a:endParaRPr>
          </a:p>
        </p:txBody>
      </p:sp>
    </p:spTree>
  </p:cSld>
  <p:clrMapOvr>
    <a:masterClrMapping/>
  </p:clrMapOvr>
  <p:transition advTm="3735"/>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8" name="Rectangle 7"/>
          <p:cNvSpPr/>
          <p:nvPr/>
        </p:nvSpPr>
        <p:spPr>
          <a:xfrm>
            <a:off x="609600" y="1524000"/>
            <a:ext cx="3429000" cy="3733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wings.gif"/>
          <p:cNvPicPr>
            <a:picLocks noChangeAspect="1"/>
          </p:cNvPicPr>
          <p:nvPr/>
        </p:nvPicPr>
        <p:blipFill>
          <a:blip r:embed="rId4">
            <a:lum bright="-13000" contrast="-31000"/>
          </a:blip>
          <a:stretch>
            <a:fillRect/>
          </a:stretch>
        </p:blipFill>
        <p:spPr>
          <a:xfrm>
            <a:off x="1219200" y="3962400"/>
            <a:ext cx="1752600" cy="1042888"/>
          </a:xfrm>
          <a:prstGeom prst="rect">
            <a:avLst/>
          </a:prstGeom>
        </p:spPr>
      </p:pic>
      <p:pic>
        <p:nvPicPr>
          <p:cNvPr id="1027" name="Picture 3" descr="C:\Users\DOE-DOE\AppData\Local\Microsoft\Windows\Temporary Internet Files\Content.IE5\I9C73WCC\MPj04095260000[1].jpg"/>
          <p:cNvPicPr>
            <a:picLocks noChangeAspect="1" noChangeArrowheads="1"/>
          </p:cNvPicPr>
          <p:nvPr/>
        </p:nvPicPr>
        <p:blipFill>
          <a:blip r:embed="rId5" cstate="print">
            <a:duotone>
              <a:prstClr val="black"/>
              <a:schemeClr val="tx2">
                <a:tint val="45000"/>
                <a:satMod val="400000"/>
              </a:schemeClr>
            </a:duotone>
            <a:lum bright="-64000" contrast="-76000"/>
          </a:blip>
          <a:srcRect/>
          <a:stretch>
            <a:fillRect/>
          </a:stretch>
        </p:blipFill>
        <p:spPr bwMode="auto">
          <a:xfrm>
            <a:off x="3581400" y="1524000"/>
            <a:ext cx="3352800" cy="3733800"/>
          </a:xfrm>
          <a:prstGeom prst="rect">
            <a:avLst/>
          </a:prstGeom>
          <a:noFill/>
        </p:spPr>
      </p:pic>
      <p:sp>
        <p:nvSpPr>
          <p:cNvPr id="37" name="Diamond 36"/>
          <p:cNvSpPr/>
          <p:nvPr/>
        </p:nvSpPr>
        <p:spPr>
          <a:xfrm>
            <a:off x="6400800" y="4343400"/>
            <a:ext cx="228600" cy="609600"/>
          </a:xfrm>
          <a:prstGeom prst="diamond">
            <a:avLst/>
          </a:prstGeom>
          <a:gradFill>
            <a:gsLst>
              <a:gs pos="0">
                <a:srgbClr val="FFFFFF"/>
              </a:gs>
              <a:gs pos="16000">
                <a:srgbClr val="1F1F1F"/>
              </a:gs>
              <a:gs pos="17999">
                <a:srgbClr val="FFFFFF"/>
              </a:gs>
              <a:gs pos="42000">
                <a:srgbClr val="636363"/>
              </a:gs>
              <a:gs pos="53000">
                <a:srgbClr val="CFCFCF"/>
              </a:gs>
              <a:gs pos="66000">
                <a:srgbClr val="CFCFCF"/>
              </a:gs>
              <a:gs pos="75999">
                <a:srgbClr val="1F1F1F"/>
              </a:gs>
              <a:gs pos="78999">
                <a:srgbClr val="FFFFFF"/>
              </a:gs>
              <a:gs pos="100000">
                <a:srgbClr val="7F7F7F"/>
              </a:gs>
            </a:gsLst>
            <a:lin ang="5400000" scaled="0"/>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438400" y="152400"/>
            <a:ext cx="2819400" cy="1295400"/>
          </a:xfrm>
          <a:solidFill>
            <a:schemeClr val="tx1"/>
          </a:solidFill>
        </p:spPr>
        <p:txBody>
          <a:bodyPr/>
          <a:lstStyle/>
          <a:p>
            <a:endParaRPr lang="en-US" dirty="0"/>
          </a:p>
        </p:txBody>
      </p:sp>
      <p:pic>
        <p:nvPicPr>
          <p:cNvPr id="19" name="Picture 18" descr="wings.gif"/>
          <p:cNvPicPr>
            <a:picLocks noChangeAspect="1"/>
          </p:cNvPicPr>
          <p:nvPr/>
        </p:nvPicPr>
        <p:blipFill>
          <a:blip r:embed="rId4"/>
          <a:stretch>
            <a:fillRect/>
          </a:stretch>
        </p:blipFill>
        <p:spPr>
          <a:xfrm rot="5400000">
            <a:off x="2704988" y="448288"/>
            <a:ext cx="1234038" cy="764992"/>
          </a:xfrm>
          <a:prstGeom prst="rect">
            <a:avLst/>
          </a:prstGeom>
        </p:spPr>
      </p:pic>
      <p:pic>
        <p:nvPicPr>
          <p:cNvPr id="7" name="Picture 6" descr="Dog-Tattoos-2.jpg"/>
          <p:cNvPicPr>
            <a:picLocks noChangeAspect="1"/>
          </p:cNvPicPr>
          <p:nvPr/>
        </p:nvPicPr>
        <p:blipFill>
          <a:blip r:embed="rId6" cstate="print">
            <a:grayscl/>
            <a:lum bright="10000" contrast="31000"/>
          </a:blip>
          <a:stretch>
            <a:fillRect/>
          </a:stretch>
        </p:blipFill>
        <p:spPr>
          <a:xfrm rot="5400000">
            <a:off x="2970745" y="610655"/>
            <a:ext cx="459309" cy="457200"/>
          </a:xfrm>
          <a:prstGeom prst="rect">
            <a:avLst/>
          </a:prstGeom>
        </p:spPr>
      </p:pic>
      <p:sp>
        <p:nvSpPr>
          <p:cNvPr id="27" name="TextBox 26"/>
          <p:cNvSpPr txBox="1"/>
          <p:nvPr/>
        </p:nvSpPr>
        <p:spPr>
          <a:xfrm>
            <a:off x="3581400" y="1752600"/>
            <a:ext cx="3352800" cy="954107"/>
          </a:xfrm>
          <a:prstGeom prst="rect">
            <a:avLst/>
          </a:prstGeom>
          <a:noFill/>
        </p:spPr>
        <p:txBody>
          <a:bodyPr wrap="square" rtlCol="0">
            <a:spAutoFit/>
          </a:bodyPr>
          <a:lstStyle/>
          <a:p>
            <a:pPr algn="ctr"/>
            <a:r>
              <a:rPr lang="en-US" dirty="0" smtClean="0">
                <a:solidFill>
                  <a:srgbClr val="C2BA94"/>
                </a:solidFill>
                <a:latin typeface="Aston-F1" pitchFamily="2" charset="0"/>
                <a:ea typeface="Arial Unicode MS" pitchFamily="34" charset="-128"/>
                <a:cs typeface="Arial Unicode MS" pitchFamily="34" charset="-128"/>
              </a:rPr>
              <a:t>Grand opening this Thursday January 14 2008</a:t>
            </a:r>
          </a:p>
          <a:p>
            <a:pPr algn="ctr"/>
            <a:r>
              <a:rPr lang="en-US" dirty="0" smtClean="0">
                <a:solidFill>
                  <a:srgbClr val="C2BA94"/>
                </a:solidFill>
                <a:latin typeface="Aston-F1" pitchFamily="2" charset="0"/>
                <a:ea typeface="Arial Unicode MS" pitchFamily="34" charset="-128"/>
                <a:cs typeface="Arial Unicode MS" pitchFamily="34" charset="-128"/>
              </a:rPr>
              <a:t>Opening night party Thurs 9pm-3am</a:t>
            </a:r>
            <a:endParaRPr lang="en-US" dirty="0">
              <a:solidFill>
                <a:srgbClr val="C2BA94"/>
              </a:solidFill>
              <a:latin typeface="Aston-F1" pitchFamily="2" charset="0"/>
              <a:ea typeface="Arial Unicode MS" pitchFamily="34" charset="-128"/>
              <a:cs typeface="Arial Unicode MS" pitchFamily="34" charset="-128"/>
            </a:endParaRPr>
          </a:p>
        </p:txBody>
      </p:sp>
      <p:sp>
        <p:nvSpPr>
          <p:cNvPr id="31" name="Diamond 30"/>
          <p:cNvSpPr/>
          <p:nvPr/>
        </p:nvSpPr>
        <p:spPr>
          <a:xfrm>
            <a:off x="6324600" y="2590800"/>
            <a:ext cx="304800" cy="838200"/>
          </a:xfrm>
          <a:prstGeom prst="diamond">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mond 31"/>
          <p:cNvSpPr/>
          <p:nvPr/>
        </p:nvSpPr>
        <p:spPr>
          <a:xfrm rot="16200000">
            <a:off x="5905500" y="3619500"/>
            <a:ext cx="838200" cy="304800"/>
          </a:xfrm>
          <a:prstGeom prst="diamond">
            <a:avLst/>
          </a:prstGeom>
          <a:gradFill flip="none" rotWithShape="1">
            <a:gsLst>
              <a:gs pos="100000">
                <a:srgbClr val="FFFFFF">
                  <a:alpha val="78000"/>
                </a:srgbClr>
              </a:gs>
              <a:gs pos="16000">
                <a:srgbClr val="1F1F1F"/>
              </a:gs>
              <a:gs pos="17999">
                <a:srgbClr val="FFFFFF"/>
              </a:gs>
              <a:gs pos="42000">
                <a:srgbClr val="636363"/>
              </a:gs>
              <a:gs pos="53000">
                <a:srgbClr val="CFCFCF"/>
              </a:gs>
              <a:gs pos="66000">
                <a:srgbClr val="CFCFCF"/>
              </a:gs>
              <a:gs pos="75999">
                <a:srgbClr val="1F1F1F"/>
              </a:gs>
              <a:gs pos="78999">
                <a:srgbClr val="FFFFFF"/>
              </a:gs>
              <a:gs pos="100000">
                <a:srgbClr val="7F7F7F"/>
              </a:gs>
            </a:gsLst>
            <a:path path="shape">
              <a:fillToRect l="50000" t="50000" r="50000" b="50000"/>
            </a:path>
            <a:tileRect/>
          </a:gra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p:cNvSpPr/>
          <p:nvPr/>
        </p:nvSpPr>
        <p:spPr>
          <a:xfrm>
            <a:off x="1143000" y="4495800"/>
            <a:ext cx="1905000" cy="685800"/>
          </a:xfrm>
          <a:prstGeom prst="diamon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Rectangle 27"/>
          <p:cNvSpPr/>
          <p:nvPr/>
        </p:nvSpPr>
        <p:spPr>
          <a:xfrm>
            <a:off x="1371600" y="4648200"/>
            <a:ext cx="1447800" cy="461665"/>
          </a:xfrm>
          <a:prstGeom prst="rect">
            <a:avLst/>
          </a:prstGeom>
          <a:noFill/>
        </p:spPr>
        <p:txBody>
          <a:bodyPr wrap="square" lIns="91440" tIns="45720" rIns="91440" bIns="45720">
            <a:spAutoFit/>
          </a:bodyPr>
          <a:lstStyle/>
          <a:p>
            <a:pPr algn="ctr"/>
            <a:r>
              <a:rPr lang="en-US" sz="2400" b="1" dirty="0" smtClean="0">
                <a:ln w="18000">
                  <a:solidFill>
                    <a:srgbClr val="FF0000">
                      <a:alpha val="99000"/>
                    </a:srgbClr>
                  </a:solidFill>
                  <a:prstDash val="solid"/>
                  <a:miter lim="800000"/>
                </a:ln>
                <a:latin typeface="Aston-F1" pitchFamily="2" charset="0"/>
              </a:rPr>
              <a:t>venice</a:t>
            </a:r>
            <a:endParaRPr lang="en-US" sz="2400" b="1" dirty="0">
              <a:ln w="18000">
                <a:solidFill>
                  <a:srgbClr val="FF0000">
                    <a:alpha val="99000"/>
                  </a:srgbClr>
                </a:solidFill>
                <a:prstDash val="solid"/>
                <a:miter lim="800000"/>
              </a:ln>
              <a:latin typeface="Aston-F1" pitchFamily="2" charset="0"/>
            </a:endParaRPr>
          </a:p>
        </p:txBody>
      </p:sp>
      <p:pic>
        <p:nvPicPr>
          <p:cNvPr id="23" name="Picture 22" descr="Dog-Tattoos-2.jpg"/>
          <p:cNvPicPr>
            <a:picLocks noChangeAspect="1"/>
          </p:cNvPicPr>
          <p:nvPr/>
        </p:nvPicPr>
        <p:blipFill>
          <a:blip r:embed="rId7" cstate="print">
            <a:grayscl/>
          </a:blip>
          <a:stretch>
            <a:fillRect/>
          </a:stretch>
        </p:blipFill>
        <p:spPr>
          <a:xfrm>
            <a:off x="1752600" y="4114800"/>
            <a:ext cx="685800" cy="602673"/>
          </a:xfrm>
          <a:prstGeom prst="rect">
            <a:avLst/>
          </a:prstGeom>
          <a:ln w="22225">
            <a:solidFill>
              <a:schemeClr val="bg1"/>
            </a:solidFill>
          </a:ln>
        </p:spPr>
      </p:pic>
      <p:sp>
        <p:nvSpPr>
          <p:cNvPr id="49" name="Rectangle 48"/>
          <p:cNvSpPr/>
          <p:nvPr/>
        </p:nvSpPr>
        <p:spPr>
          <a:xfrm>
            <a:off x="762000" y="1752600"/>
            <a:ext cx="2514600" cy="1754326"/>
          </a:xfrm>
          <a:prstGeom prst="rect">
            <a:avLst/>
          </a:prstGeom>
          <a:noFill/>
        </p:spPr>
        <p:txBody>
          <a:bodyPr wrap="square" lIns="91440" tIns="45720" rIns="91440" bIns="45720" anchor="ctr" anchorCtr="1">
            <a:spAutoFit/>
          </a:bodyPr>
          <a:lstStyle/>
          <a:p>
            <a:pPr algn="ctr"/>
            <a:r>
              <a:rPr lang="en-US" sz="5400" b="1" cap="none" spc="0" dirty="0" smtClean="0">
                <a:ln w="6350" cmpd="sng">
                  <a:solidFill>
                    <a:schemeClr val="tx1"/>
                  </a:solidFill>
                  <a:prstDash val="solid"/>
                  <a:miter lim="800000"/>
                </a:ln>
                <a:solidFill>
                  <a:srgbClr val="FF0000"/>
                </a:solidFill>
                <a:effectLst>
                  <a:outerShdw blurRad="292100" dir="20520000" sx="98000" sy="98000" algn="tl" rotWithShape="0">
                    <a:schemeClr val="bg1">
                      <a:alpha val="24000"/>
                    </a:schemeClr>
                  </a:outerShdw>
                </a:effectLst>
                <a:latin typeface="Old English Text MT" pitchFamily="66" charset="0"/>
              </a:rPr>
              <a:t>Ugly</a:t>
            </a:r>
            <a:endParaRPr lang="en-US" sz="200" b="1" dirty="0" smtClean="0">
              <a:ln w="6350" cmpd="sng">
                <a:solidFill>
                  <a:schemeClr val="tx1"/>
                </a:solidFill>
                <a:prstDash val="solid"/>
                <a:miter lim="800000"/>
              </a:ln>
              <a:solidFill>
                <a:srgbClr val="FF0000"/>
              </a:solidFill>
              <a:effectLst>
                <a:outerShdw blurRad="292100" dir="20520000" sx="98000" sy="98000" algn="tl" rotWithShape="0">
                  <a:schemeClr val="bg1">
                    <a:alpha val="24000"/>
                  </a:schemeClr>
                </a:outerShdw>
              </a:effectLst>
              <a:latin typeface="Old English Text MT" pitchFamily="66" charset="0"/>
            </a:endParaRPr>
          </a:p>
          <a:p>
            <a:pPr algn="ctr"/>
            <a:r>
              <a:rPr lang="en-US" sz="5400" b="1" cap="none" spc="0" dirty="0" smtClean="0">
                <a:ln w="6350" cmpd="sng">
                  <a:solidFill>
                    <a:schemeClr val="tx1"/>
                  </a:solidFill>
                  <a:prstDash val="solid"/>
                  <a:miter lim="800000"/>
                </a:ln>
                <a:solidFill>
                  <a:srgbClr val="FF0000"/>
                </a:solidFill>
                <a:effectLst>
                  <a:outerShdw blurRad="292100" dir="20520000" sx="98000" sy="98000" algn="tl" rotWithShape="0">
                    <a:schemeClr val="bg1">
                      <a:alpha val="24000"/>
                    </a:schemeClr>
                  </a:outerShdw>
                </a:effectLst>
                <a:latin typeface="Old English Text MT" pitchFamily="66" charset="0"/>
              </a:rPr>
              <a:t>Dawg </a:t>
            </a:r>
          </a:p>
        </p:txBody>
      </p:sp>
      <p:sp>
        <p:nvSpPr>
          <p:cNvPr id="55" name="Rounded Rectangle 54"/>
          <p:cNvSpPr/>
          <p:nvPr/>
        </p:nvSpPr>
        <p:spPr>
          <a:xfrm>
            <a:off x="685800" y="1524000"/>
            <a:ext cx="6248400" cy="3733800"/>
          </a:xfrm>
          <a:prstGeom prst="roundRect">
            <a:avLst/>
          </a:prstGeom>
          <a:noFill/>
          <a:ln w="254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descr="Dog-Tattoos-2.jpg"/>
          <p:cNvPicPr>
            <a:picLocks noChangeAspect="1"/>
          </p:cNvPicPr>
          <p:nvPr/>
        </p:nvPicPr>
        <p:blipFill>
          <a:blip r:embed="rId7" cstate="print">
            <a:grayscl/>
            <a:lum bright="-34000" contrast="-21000"/>
          </a:blip>
          <a:stretch>
            <a:fillRect/>
          </a:stretch>
        </p:blipFill>
        <p:spPr>
          <a:xfrm>
            <a:off x="4267200" y="3352800"/>
            <a:ext cx="1219200" cy="1071419"/>
          </a:xfrm>
          <a:prstGeom prst="rect">
            <a:avLst/>
          </a:prstGeom>
          <a:ln w="22225">
            <a:noFill/>
          </a:ln>
        </p:spPr>
      </p:pic>
      <p:sp>
        <p:nvSpPr>
          <p:cNvPr id="36" name="TextBox 35"/>
          <p:cNvSpPr txBox="1"/>
          <p:nvPr/>
        </p:nvSpPr>
        <p:spPr>
          <a:xfrm>
            <a:off x="4343400" y="4419600"/>
            <a:ext cx="1295400" cy="707886"/>
          </a:xfrm>
          <a:prstGeom prst="rect">
            <a:avLst/>
          </a:prstGeom>
          <a:noFill/>
        </p:spPr>
        <p:txBody>
          <a:bodyPr wrap="square" rtlCol="0">
            <a:spAutoFit/>
          </a:bodyPr>
          <a:lstStyle/>
          <a:p>
            <a:pPr algn="ctr"/>
            <a:r>
              <a:rPr lang="en-US" sz="3200" dirty="0" smtClean="0">
                <a:solidFill>
                  <a:srgbClr val="FF0000"/>
                </a:solidFill>
                <a:latin typeface="Old English Text MT" pitchFamily="66" charset="0"/>
              </a:rPr>
              <a:t>UD</a:t>
            </a:r>
            <a:r>
              <a:rPr lang="en-US" sz="4000" dirty="0" smtClean="0">
                <a:solidFill>
                  <a:schemeClr val="bg1">
                    <a:lumMod val="50000"/>
                  </a:schemeClr>
                </a:solidFill>
                <a:latin typeface="Aston-F1" pitchFamily="2" charset="0"/>
              </a:rPr>
              <a:t>T</a:t>
            </a:r>
            <a:endParaRPr lang="en-US" sz="3600" dirty="0">
              <a:solidFill>
                <a:schemeClr val="bg1">
                  <a:lumMod val="50000"/>
                </a:schemeClr>
              </a:solidFill>
              <a:latin typeface="Aston-F1" pitchFamily="2" charset="0"/>
            </a:endParaRPr>
          </a:p>
        </p:txBody>
      </p:sp>
      <p:sp>
        <p:nvSpPr>
          <p:cNvPr id="24" name="TextBox 23"/>
          <p:cNvSpPr txBox="1"/>
          <p:nvPr/>
        </p:nvSpPr>
        <p:spPr>
          <a:xfrm>
            <a:off x="4267200" y="4800600"/>
            <a:ext cx="1371600" cy="276999"/>
          </a:xfrm>
          <a:prstGeom prst="rect">
            <a:avLst/>
          </a:prstGeom>
          <a:noFill/>
        </p:spPr>
        <p:txBody>
          <a:bodyPr wrap="square" rtlCol="0">
            <a:spAutoFit/>
          </a:bodyPr>
          <a:lstStyle/>
          <a:p>
            <a:r>
              <a:rPr lang="en-US" sz="1200" dirty="0" smtClean="0">
                <a:solidFill>
                  <a:schemeClr val="bg1">
                    <a:lumMod val="50000"/>
                  </a:schemeClr>
                </a:solidFill>
                <a:latin typeface="Aston-F1" pitchFamily="2" charset="0"/>
              </a:rPr>
              <a:t>MANAGEMENT</a:t>
            </a:r>
            <a:endParaRPr lang="en-US" sz="1200" dirty="0">
              <a:solidFill>
                <a:schemeClr val="bg1">
                  <a:lumMod val="50000"/>
                </a:schemeClr>
              </a:solidFill>
              <a:latin typeface="Aston-F1" pitchFamily="2" charset="0"/>
            </a:endParaRPr>
          </a:p>
        </p:txBody>
      </p:sp>
      <p:sp>
        <p:nvSpPr>
          <p:cNvPr id="25" name="Rectangle 24"/>
          <p:cNvSpPr/>
          <p:nvPr/>
        </p:nvSpPr>
        <p:spPr>
          <a:xfrm rot="5400000">
            <a:off x="1983430" y="638145"/>
            <a:ext cx="1371599" cy="400110"/>
          </a:xfrm>
          <a:prstGeom prst="rect">
            <a:avLst/>
          </a:prstGeom>
          <a:noFill/>
        </p:spPr>
        <p:txBody>
          <a:bodyPr wrap="square" lIns="91440" tIns="45720" rIns="91440" bIns="45720">
            <a:spAutoFit/>
          </a:bodyPr>
          <a:lstStyle/>
          <a:p>
            <a:pPr algn="ctr"/>
            <a:r>
              <a:rPr lang="en-US" sz="2000" b="1" dirty="0" smtClean="0">
                <a:ln w="18000">
                  <a:solidFill>
                    <a:srgbClr val="FF0000">
                      <a:alpha val="99000"/>
                    </a:srgbClr>
                  </a:solidFill>
                  <a:prstDash val="solid"/>
                  <a:miter lim="800000"/>
                </a:ln>
                <a:latin typeface="Aston-F1" pitchFamily="2" charset="0"/>
              </a:rPr>
              <a:t>venice</a:t>
            </a:r>
            <a:endParaRPr lang="en-US" sz="2000" b="1" dirty="0">
              <a:ln w="18000">
                <a:solidFill>
                  <a:srgbClr val="FF0000">
                    <a:alpha val="99000"/>
                  </a:srgbClr>
                </a:solidFill>
                <a:prstDash val="solid"/>
                <a:miter lim="800000"/>
              </a:ln>
              <a:latin typeface="Aston-F1" pitchFamily="2" charset="0"/>
            </a:endParaRPr>
          </a:p>
        </p:txBody>
      </p:sp>
      <p:sp>
        <p:nvSpPr>
          <p:cNvPr id="26" name="TextBox 25"/>
          <p:cNvSpPr txBox="1"/>
          <p:nvPr/>
        </p:nvSpPr>
        <p:spPr>
          <a:xfrm>
            <a:off x="5334000" y="609600"/>
            <a:ext cx="1752600" cy="276999"/>
          </a:xfrm>
          <a:prstGeom prst="rect">
            <a:avLst/>
          </a:prstGeom>
          <a:noFill/>
        </p:spPr>
        <p:txBody>
          <a:bodyPr wrap="square" rtlCol="0">
            <a:spAutoFit/>
          </a:bodyPr>
          <a:lstStyle/>
          <a:p>
            <a:r>
              <a:rPr lang="en-US" sz="1200" dirty="0" smtClean="0">
                <a:latin typeface="Arial" pitchFamily="34" charset="0"/>
                <a:cs typeface="Arial" pitchFamily="34" charset="0"/>
              </a:rPr>
              <a:t>UDT BIZ CARD</a:t>
            </a:r>
          </a:p>
        </p:txBody>
      </p:sp>
      <p:sp>
        <p:nvSpPr>
          <p:cNvPr id="29" name="TextBox 28"/>
          <p:cNvSpPr txBox="1"/>
          <p:nvPr/>
        </p:nvSpPr>
        <p:spPr>
          <a:xfrm>
            <a:off x="914400" y="3352800"/>
            <a:ext cx="2209800" cy="523220"/>
          </a:xfrm>
          <a:prstGeom prst="rect">
            <a:avLst/>
          </a:prstGeom>
          <a:noFill/>
        </p:spPr>
        <p:txBody>
          <a:bodyPr wrap="square" rtlCol="0">
            <a:spAutoFit/>
          </a:bodyPr>
          <a:lstStyle/>
          <a:p>
            <a:pPr algn="ctr"/>
            <a:r>
              <a:rPr lang="en-US" sz="2800" b="1" dirty="0" smtClean="0">
                <a:ln w="6350" cmpd="sng">
                  <a:solidFill>
                    <a:schemeClr val="tx1"/>
                  </a:solidFill>
                  <a:prstDash val="solid"/>
                  <a:miter lim="800000"/>
                </a:ln>
                <a:solidFill>
                  <a:schemeClr val="bg1">
                    <a:lumMod val="65000"/>
                  </a:schemeClr>
                </a:solidFill>
                <a:effectLst>
                  <a:outerShdw blurRad="292100" dir="20520000" sx="98000" sy="98000" algn="tl" rotWithShape="0">
                    <a:schemeClr val="bg1">
                      <a:alpha val="24000"/>
                    </a:schemeClr>
                  </a:outerShdw>
                </a:effectLst>
                <a:latin typeface="Aston-F1" pitchFamily="2" charset="0"/>
              </a:rPr>
              <a:t>Tattoos</a:t>
            </a:r>
            <a:endParaRPr lang="en-US" sz="2800" b="1" dirty="0">
              <a:ln w="6350" cmpd="sng">
                <a:solidFill>
                  <a:schemeClr val="tx1"/>
                </a:solidFill>
                <a:prstDash val="solid"/>
                <a:miter lim="800000"/>
              </a:ln>
              <a:solidFill>
                <a:schemeClr val="bg1">
                  <a:lumMod val="65000"/>
                </a:schemeClr>
              </a:solidFill>
              <a:effectLst>
                <a:outerShdw blurRad="292100" dir="20520000" sx="98000" sy="98000" algn="tl" rotWithShape="0">
                  <a:schemeClr val="bg1">
                    <a:alpha val="24000"/>
                  </a:schemeClr>
                </a:outerShdw>
              </a:effectLst>
              <a:latin typeface="Aston-F1" pitchFamily="2" charset="0"/>
            </a:endParaRPr>
          </a:p>
        </p:txBody>
      </p:sp>
      <p:sp>
        <p:nvSpPr>
          <p:cNvPr id="30" name="Rectangle 29"/>
          <p:cNvSpPr/>
          <p:nvPr/>
        </p:nvSpPr>
        <p:spPr>
          <a:xfrm rot="5400000">
            <a:off x="3991063" y="261493"/>
            <a:ext cx="1295401" cy="1077218"/>
          </a:xfrm>
          <a:prstGeom prst="rect">
            <a:avLst/>
          </a:prstGeom>
          <a:noFill/>
        </p:spPr>
        <p:txBody>
          <a:bodyPr wrap="square" lIns="91440" tIns="45720" rIns="91440" bIns="45720" anchor="ctr" anchorCtr="1">
            <a:spAutoFit/>
          </a:bodyPr>
          <a:lstStyle/>
          <a:p>
            <a:pPr algn="ctr"/>
            <a:r>
              <a:rPr lang="en-US" sz="3200" b="1" cap="none" spc="0" dirty="0" smtClean="0">
                <a:ln w="6350" cmpd="sng">
                  <a:solidFill>
                    <a:schemeClr val="tx1"/>
                  </a:solidFill>
                  <a:prstDash val="solid"/>
                  <a:miter lim="800000"/>
                </a:ln>
                <a:solidFill>
                  <a:srgbClr val="FF0000"/>
                </a:solidFill>
                <a:effectLst>
                  <a:outerShdw blurRad="292100" dir="20520000" sx="98000" sy="98000" algn="tl" rotWithShape="0">
                    <a:schemeClr val="bg1">
                      <a:alpha val="24000"/>
                    </a:schemeClr>
                  </a:outerShdw>
                </a:effectLst>
                <a:latin typeface="Old English Text MT" pitchFamily="66" charset="0"/>
              </a:rPr>
              <a:t>Ugly</a:t>
            </a:r>
            <a:endParaRPr lang="en-US" sz="100" b="1" dirty="0" smtClean="0">
              <a:ln w="6350" cmpd="sng">
                <a:solidFill>
                  <a:schemeClr val="tx1"/>
                </a:solidFill>
                <a:prstDash val="solid"/>
                <a:miter lim="800000"/>
              </a:ln>
              <a:solidFill>
                <a:srgbClr val="FF0000"/>
              </a:solidFill>
              <a:effectLst>
                <a:outerShdw blurRad="292100" dir="20520000" sx="98000" sy="98000" algn="tl" rotWithShape="0">
                  <a:schemeClr val="bg1">
                    <a:alpha val="24000"/>
                  </a:schemeClr>
                </a:outerShdw>
              </a:effectLst>
              <a:latin typeface="Old English Text MT" pitchFamily="66" charset="0"/>
            </a:endParaRPr>
          </a:p>
          <a:p>
            <a:pPr algn="ctr"/>
            <a:r>
              <a:rPr lang="en-US" sz="3200" b="1" cap="none" spc="0" dirty="0" smtClean="0">
                <a:ln w="6350" cmpd="sng">
                  <a:solidFill>
                    <a:schemeClr val="tx1"/>
                  </a:solidFill>
                  <a:prstDash val="solid"/>
                  <a:miter lim="800000"/>
                </a:ln>
                <a:solidFill>
                  <a:srgbClr val="FF0000"/>
                </a:solidFill>
                <a:effectLst>
                  <a:outerShdw blurRad="292100" dir="20520000" sx="98000" sy="98000" algn="tl" rotWithShape="0">
                    <a:schemeClr val="bg1">
                      <a:alpha val="24000"/>
                    </a:schemeClr>
                  </a:outerShdw>
                </a:effectLst>
                <a:latin typeface="Old English Text MT" pitchFamily="66" charset="0"/>
              </a:rPr>
              <a:t>Dawg </a:t>
            </a:r>
          </a:p>
        </p:txBody>
      </p:sp>
      <p:sp>
        <p:nvSpPr>
          <p:cNvPr id="35" name="TextBox 34"/>
          <p:cNvSpPr txBox="1"/>
          <p:nvPr/>
        </p:nvSpPr>
        <p:spPr>
          <a:xfrm rot="5400000">
            <a:off x="3468588" y="646212"/>
            <a:ext cx="1143001" cy="307777"/>
          </a:xfrm>
          <a:prstGeom prst="rect">
            <a:avLst/>
          </a:prstGeom>
          <a:noFill/>
        </p:spPr>
        <p:txBody>
          <a:bodyPr wrap="square" rtlCol="0">
            <a:spAutoFit/>
          </a:bodyPr>
          <a:lstStyle/>
          <a:p>
            <a:pPr algn="ctr"/>
            <a:r>
              <a:rPr lang="en-US" b="1" dirty="0" smtClean="0">
                <a:ln w="6350" cmpd="sng">
                  <a:solidFill>
                    <a:schemeClr val="tx1"/>
                  </a:solidFill>
                  <a:prstDash val="solid"/>
                  <a:miter lim="800000"/>
                </a:ln>
                <a:solidFill>
                  <a:schemeClr val="bg1">
                    <a:lumMod val="65000"/>
                  </a:schemeClr>
                </a:solidFill>
                <a:effectLst>
                  <a:outerShdw blurRad="292100" dir="20520000" sx="98000" sy="98000" algn="tl" rotWithShape="0">
                    <a:schemeClr val="bg1">
                      <a:alpha val="24000"/>
                    </a:schemeClr>
                  </a:outerShdw>
                </a:effectLst>
                <a:latin typeface="Aston-F1" pitchFamily="2" charset="0"/>
              </a:rPr>
              <a:t>Tattoos</a:t>
            </a:r>
            <a:endParaRPr lang="en-US" b="1" dirty="0">
              <a:ln w="6350" cmpd="sng">
                <a:solidFill>
                  <a:schemeClr val="tx1"/>
                </a:solidFill>
                <a:prstDash val="solid"/>
                <a:miter lim="800000"/>
              </a:ln>
              <a:solidFill>
                <a:schemeClr val="bg1">
                  <a:lumMod val="65000"/>
                </a:schemeClr>
              </a:solidFill>
              <a:effectLst>
                <a:outerShdw blurRad="292100" dir="20520000" sx="98000" sy="98000" algn="tl" rotWithShape="0">
                  <a:schemeClr val="bg1">
                    <a:alpha val="24000"/>
                  </a:schemeClr>
                </a:outerShdw>
              </a:effectLst>
              <a:latin typeface="Aston-F1" pitchFamily="2" charset="0"/>
            </a:endParaRPr>
          </a:p>
        </p:txBody>
      </p:sp>
      <p:sp>
        <p:nvSpPr>
          <p:cNvPr id="38" name="TextBox 37"/>
          <p:cNvSpPr txBox="1"/>
          <p:nvPr/>
        </p:nvSpPr>
        <p:spPr>
          <a:xfrm rot="5400000">
            <a:off x="-585401" y="3023801"/>
            <a:ext cx="1752600" cy="276999"/>
          </a:xfrm>
          <a:prstGeom prst="rect">
            <a:avLst/>
          </a:prstGeom>
          <a:noFill/>
        </p:spPr>
        <p:txBody>
          <a:bodyPr wrap="square" rtlCol="0">
            <a:spAutoFit/>
          </a:bodyPr>
          <a:lstStyle/>
          <a:p>
            <a:r>
              <a:rPr lang="en-US" sz="1200" dirty="0" smtClean="0">
                <a:latin typeface="Arial" pitchFamily="34" charset="0"/>
                <a:cs typeface="Arial" pitchFamily="34" charset="0"/>
              </a:rPr>
              <a:t>UDT PARTY MAILER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duotone>
              <a:prstClr val="black"/>
              <a:schemeClr val="accent6">
                <a:tint val="45000"/>
                <a:satMod val="400000"/>
              </a:schemeClr>
            </a:duotone>
            <a:lum bright="12000" contrast="62000"/>
          </a:blip>
          <a:srcRect/>
          <a:stretch>
            <a:fillRect t="-34000" b="-34000"/>
          </a:stretch>
        </a:blipFill>
        <a:effectLst/>
      </p:bgPr>
    </p:bg>
    <p:spTree>
      <p:nvGrpSpPr>
        <p:cNvPr id="1" name=""/>
        <p:cNvGrpSpPr/>
        <p:nvPr/>
      </p:nvGrpSpPr>
      <p:grpSpPr>
        <a:xfrm>
          <a:off x="0" y="0"/>
          <a:ext cx="0" cy="0"/>
          <a:chOff x="0" y="0"/>
          <a:chExt cx="0" cy="0"/>
        </a:xfrm>
      </p:grpSpPr>
      <p:pic>
        <p:nvPicPr>
          <p:cNvPr id="15" name="Picture 14" descr="DSC00841.JPG"/>
          <p:cNvPicPr>
            <a:picLocks noChangeAspect="1"/>
          </p:cNvPicPr>
          <p:nvPr/>
        </p:nvPicPr>
        <p:blipFill>
          <a:blip r:embed="rId4" cstate="print">
            <a:duotone>
              <a:prstClr val="black"/>
              <a:schemeClr val="accent6">
                <a:tint val="45000"/>
                <a:satMod val="400000"/>
              </a:schemeClr>
            </a:duotone>
            <a:lum bright="-33000" contrast="-57000"/>
          </a:blip>
          <a:stretch>
            <a:fillRect/>
          </a:stretch>
        </p:blipFill>
        <p:spPr>
          <a:xfrm>
            <a:off x="0" y="533400"/>
            <a:ext cx="7315200" cy="4267200"/>
          </a:xfrm>
          <a:prstGeom prst="rect">
            <a:avLst/>
          </a:prstGeom>
        </p:spPr>
      </p:pic>
      <p:pic>
        <p:nvPicPr>
          <p:cNvPr id="13" name="Picture 12" descr="Picture2.gif"/>
          <p:cNvPicPr>
            <a:picLocks noChangeAspect="1"/>
          </p:cNvPicPr>
          <p:nvPr/>
        </p:nvPicPr>
        <p:blipFill>
          <a:blip r:embed="rId5">
            <a:lum bright="7000" contrast="15000"/>
          </a:blip>
          <a:stretch>
            <a:fillRect/>
          </a:stretch>
        </p:blipFill>
        <p:spPr>
          <a:xfrm>
            <a:off x="2743200" y="533400"/>
            <a:ext cx="1752600" cy="2057400"/>
          </a:xfrm>
          <a:prstGeom prst="rect">
            <a:avLst/>
          </a:prstGeom>
          <a:noFill/>
          <a:ln>
            <a:noFill/>
          </a:ln>
        </p:spPr>
      </p:pic>
      <p:sp>
        <p:nvSpPr>
          <p:cNvPr id="25" name="TextBox 24"/>
          <p:cNvSpPr txBox="1"/>
          <p:nvPr/>
        </p:nvSpPr>
        <p:spPr>
          <a:xfrm>
            <a:off x="3429000" y="1371600"/>
            <a:ext cx="1676400" cy="276999"/>
          </a:xfrm>
          <a:prstGeom prst="rect">
            <a:avLst/>
          </a:prstGeom>
          <a:noFill/>
        </p:spPr>
        <p:txBody>
          <a:bodyPr wrap="square" rtlCol="0">
            <a:spAutoFit/>
          </a:bodyPr>
          <a:lstStyle/>
          <a:p>
            <a:r>
              <a:rPr lang="en-US" sz="1200" dirty="0" smtClean="0">
                <a:solidFill>
                  <a:schemeClr val="bg1"/>
                </a:solidFill>
              </a:rPr>
              <a:t> </a:t>
            </a:r>
            <a:endParaRPr lang="en-US" sz="1200" dirty="0">
              <a:solidFill>
                <a:schemeClr val="bg1"/>
              </a:solidFill>
            </a:endParaRPr>
          </a:p>
        </p:txBody>
      </p:sp>
      <p:sp>
        <p:nvSpPr>
          <p:cNvPr id="37" name="Rectangle 36"/>
          <p:cNvSpPr/>
          <p:nvPr/>
        </p:nvSpPr>
        <p:spPr>
          <a:xfrm>
            <a:off x="2819400" y="2286000"/>
            <a:ext cx="1752600" cy="307777"/>
          </a:xfrm>
          <a:prstGeom prst="rect">
            <a:avLst/>
          </a:prstGeom>
          <a:noFill/>
        </p:spPr>
        <p:txBody>
          <a:bodyPr wrap="square" lIns="91440" tIns="45720" rIns="91440" bIns="45720">
            <a:normAutofit/>
          </a:bodyPr>
          <a:lstStyle/>
          <a:p>
            <a:pPr algn="ctr"/>
            <a:r>
              <a:rPr lang="en-US" b="1" cap="none" spc="300" dirty="0" smtClean="0">
                <a:ln w="10541" cmpd="sng">
                  <a:solidFill>
                    <a:srgbClr val="7D7D7D">
                      <a:tint val="100000"/>
                      <a:shade val="100000"/>
                      <a:satMod val="110000"/>
                    </a:srgbClr>
                  </a:solidFill>
                  <a:prstDash val="solid"/>
                </a:ln>
                <a:gradFill>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effectLst/>
                <a:latin typeface="Trebuchet MS" pitchFamily="34" charset="0"/>
                <a:ea typeface="Meiryo" pitchFamily="34" charset="-128"/>
                <a:cs typeface="Raavi" pitchFamily="2" charset="0"/>
              </a:rPr>
              <a:t>CALABASAS</a:t>
            </a:r>
            <a:endParaRPr lang="en-US" sz="4400" b="1" cap="none" spc="300" dirty="0">
              <a:ln w="10541" cmpd="sng">
                <a:solidFill>
                  <a:srgbClr val="7D7D7D">
                    <a:tint val="100000"/>
                    <a:shade val="100000"/>
                    <a:satMod val="110000"/>
                  </a:srgbClr>
                </a:solidFill>
                <a:prstDash val="solid"/>
              </a:ln>
              <a:gradFill>
                <a:gsLst>
                  <a:gs pos="0">
                    <a:srgbClr val="825600"/>
                  </a:gs>
                  <a:gs pos="13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effectLst/>
            </a:endParaRPr>
          </a:p>
        </p:txBody>
      </p:sp>
      <p:pic>
        <p:nvPicPr>
          <p:cNvPr id="6" name="Picture 5" descr="13_l.jpg"/>
          <p:cNvPicPr>
            <a:picLocks noChangeAspect="1"/>
          </p:cNvPicPr>
          <p:nvPr/>
        </p:nvPicPr>
        <p:blipFill>
          <a:blip r:embed="rId6">
            <a:duotone>
              <a:prstClr val="black"/>
              <a:schemeClr val="accent6">
                <a:tint val="45000"/>
                <a:satMod val="400000"/>
              </a:schemeClr>
            </a:duotone>
            <a:lum bright="-18000" contrast="2000"/>
          </a:blip>
          <a:stretch>
            <a:fillRect/>
          </a:stretch>
        </p:blipFill>
        <p:spPr>
          <a:xfrm>
            <a:off x="0" y="2743200"/>
            <a:ext cx="3429000" cy="1445148"/>
          </a:xfrm>
          <a:prstGeom prst="rect">
            <a:avLst/>
          </a:prstGeom>
          <a:effectLst>
            <a:innerShdw blurRad="889000" dist="317500" dir="13680000">
              <a:prstClr val="black">
                <a:alpha val="83000"/>
              </a:prstClr>
            </a:innerShdw>
          </a:effectLst>
        </p:spPr>
      </p:pic>
      <p:sp>
        <p:nvSpPr>
          <p:cNvPr id="28" name="Rectangle 27"/>
          <p:cNvSpPr/>
          <p:nvPr/>
        </p:nvSpPr>
        <p:spPr>
          <a:xfrm>
            <a:off x="1143000" y="2743200"/>
            <a:ext cx="1524000" cy="523220"/>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r>
              <a:rPr lang="en-US" sz="2800" cap="none" spc="150" dirty="0" smtClean="0">
                <a:ln w="11430"/>
                <a:solidFill>
                  <a:schemeClr val="bg1"/>
                </a:solidFill>
                <a:effectLst>
                  <a:outerShdw blurRad="38100" dist="38100" dir="2700000" algn="tl">
                    <a:srgbClr val="000000">
                      <a:alpha val="43137"/>
                    </a:srgbClr>
                  </a:outerShdw>
                </a:effectLst>
                <a:latin typeface="Haettenschweiler" pitchFamily="34" charset="0"/>
                <a:ea typeface="Arial Unicode MS" pitchFamily="34" charset="-128"/>
                <a:cs typeface="Shruti" pitchFamily="34" charset="0"/>
              </a:rPr>
              <a:t>2008</a:t>
            </a:r>
            <a:endParaRPr lang="en-US" sz="4800" cap="none" spc="150" dirty="0">
              <a:ln w="11430"/>
              <a:solidFill>
                <a:schemeClr val="bg1"/>
              </a:solidFill>
              <a:effectLst>
                <a:outerShdw blurRad="38100" dist="38100" dir="2700000" algn="tl">
                  <a:srgbClr val="000000">
                    <a:alpha val="43137"/>
                  </a:srgbClr>
                </a:outerShdw>
              </a:effectLst>
              <a:latin typeface="Haettenschweiler" pitchFamily="34" charset="0"/>
              <a:ea typeface="Arial Unicode MS" pitchFamily="34" charset="-128"/>
              <a:cs typeface="Shruti" pitchFamily="34" charset="0"/>
            </a:endParaRPr>
          </a:p>
        </p:txBody>
      </p:sp>
      <p:pic>
        <p:nvPicPr>
          <p:cNvPr id="7" name="Picture 6" descr="13_l.jpg"/>
          <p:cNvPicPr>
            <a:picLocks noChangeAspect="1"/>
          </p:cNvPicPr>
          <p:nvPr/>
        </p:nvPicPr>
        <p:blipFill>
          <a:blip r:embed="rId6">
            <a:grayscl/>
            <a:lum bright="-46000" contrast="54000"/>
          </a:blip>
          <a:stretch>
            <a:fillRect/>
          </a:stretch>
        </p:blipFill>
        <p:spPr>
          <a:xfrm>
            <a:off x="4114800" y="2743200"/>
            <a:ext cx="3200400" cy="1371600"/>
          </a:xfrm>
          <a:prstGeom prst="rect">
            <a:avLst/>
          </a:prstGeom>
          <a:effectLst>
            <a:innerShdw blurRad="889000" dist="317500" dir="13680000">
              <a:prstClr val="black"/>
            </a:innerShdw>
          </a:effectLst>
        </p:spPr>
      </p:pic>
      <p:sp>
        <p:nvSpPr>
          <p:cNvPr id="18" name="Rectangle 17"/>
          <p:cNvSpPr/>
          <p:nvPr/>
        </p:nvSpPr>
        <p:spPr>
          <a:xfrm>
            <a:off x="5410200" y="2819400"/>
            <a:ext cx="914399" cy="523220"/>
          </a:xfrm>
          <a:prstGeom prst="rect">
            <a:avLst/>
          </a:prstGeom>
        </p:spPr>
        <p:txBody>
          <a:bodyPr wrap="square">
            <a:spAutoFit/>
          </a:bodyPr>
          <a:lstStyle/>
          <a:p>
            <a:r>
              <a:rPr lang="en-US" sz="2800" b="1" spc="150" dirty="0" smtClean="0">
                <a:ln w="11430"/>
                <a:solidFill>
                  <a:schemeClr val="bg1"/>
                </a:solidFill>
                <a:effectLst>
                  <a:outerShdw blurRad="38100" dist="38100" dir="2700000" algn="tl">
                    <a:srgbClr val="000000">
                      <a:alpha val="43137"/>
                    </a:srgbClr>
                  </a:outerShdw>
                </a:effectLst>
                <a:latin typeface="Haettenschweiler" pitchFamily="34" charset="0"/>
                <a:ea typeface="Arial Unicode MS" pitchFamily="34" charset="-128"/>
                <a:cs typeface="Shruti" pitchFamily="34" charset="0"/>
              </a:rPr>
              <a:t>2007</a:t>
            </a:r>
            <a:endParaRPr lang="en-US" sz="4800" b="1" spc="150" dirty="0">
              <a:ln w="11430"/>
              <a:solidFill>
                <a:schemeClr val="bg1"/>
              </a:solidFill>
              <a:effectLst>
                <a:outerShdw blurRad="38100" dist="38100" dir="2700000" algn="tl">
                  <a:srgbClr val="000000">
                    <a:alpha val="43137"/>
                  </a:srgbClr>
                </a:outerShdw>
              </a:effectLst>
              <a:latin typeface="Haettenschweiler" pitchFamily="34" charset="0"/>
              <a:ea typeface="Arial Unicode MS" pitchFamily="34" charset="-128"/>
              <a:cs typeface="Shruti" pitchFamily="34" charset="0"/>
            </a:endParaRPr>
          </a:p>
        </p:txBody>
      </p:sp>
      <p:sp>
        <p:nvSpPr>
          <p:cNvPr id="10" name="Rectangle 9"/>
          <p:cNvSpPr/>
          <p:nvPr/>
        </p:nvSpPr>
        <p:spPr>
          <a:xfrm>
            <a:off x="2819400" y="533400"/>
            <a:ext cx="16002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828800" y="4953000"/>
            <a:ext cx="1143000" cy="307777"/>
          </a:xfrm>
          <a:prstGeom prst="rect">
            <a:avLst/>
          </a:prstGeom>
          <a:noFill/>
        </p:spPr>
        <p:txBody>
          <a:bodyPr wrap="square" rtlCol="0">
            <a:spAutoFit/>
          </a:bodyPr>
          <a:lstStyle/>
          <a:p>
            <a:r>
              <a:rPr lang="en-US" dirty="0" smtClean="0">
                <a:solidFill>
                  <a:schemeClr val="bg1"/>
                </a:solidFill>
              </a:rPr>
              <a:t>CONTACT US</a:t>
            </a:r>
            <a:endParaRPr lang="en-US" dirty="0">
              <a:solidFill>
                <a:schemeClr val="bg1"/>
              </a:solidFill>
            </a:endParaRPr>
          </a:p>
        </p:txBody>
      </p:sp>
      <p:sp>
        <p:nvSpPr>
          <p:cNvPr id="12" name="TextBox 11"/>
          <p:cNvSpPr txBox="1"/>
          <p:nvPr/>
        </p:nvSpPr>
        <p:spPr>
          <a:xfrm>
            <a:off x="4267200" y="4953000"/>
            <a:ext cx="2057400" cy="307777"/>
          </a:xfrm>
          <a:prstGeom prst="rect">
            <a:avLst/>
          </a:prstGeom>
          <a:noFill/>
        </p:spPr>
        <p:txBody>
          <a:bodyPr wrap="square" rtlCol="0">
            <a:spAutoFit/>
          </a:bodyPr>
          <a:lstStyle/>
          <a:p>
            <a:r>
              <a:rPr lang="en-US" dirty="0" smtClean="0">
                <a:solidFill>
                  <a:schemeClr val="bg1"/>
                </a:solidFill>
              </a:rPr>
              <a:t>SCHEDULE  A TEST DRIVE</a:t>
            </a:r>
            <a:endParaRPr lang="en-US" dirty="0">
              <a:solidFill>
                <a:schemeClr val="bg1"/>
              </a:solidFill>
            </a:endParaRPr>
          </a:p>
        </p:txBody>
      </p:sp>
    </p:spTree>
  </p:cSld>
  <p:clrMapOvr>
    <a:masterClrMapping/>
  </p:clrMapOvr>
  <p:transition advTm="3141"/>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lum contrast="25000"/>
          </a:blip>
          <a:tile tx="0" ty="0" sx="100000" sy="100000" flip="none" algn="tl"/>
        </a:blipFill>
        <a:effectLst/>
      </p:bgPr>
    </p:bg>
    <p:spTree>
      <p:nvGrpSpPr>
        <p:cNvPr id="1" name=""/>
        <p:cNvGrpSpPr/>
        <p:nvPr/>
      </p:nvGrpSpPr>
      <p:grpSpPr>
        <a:xfrm>
          <a:off x="0" y="0"/>
          <a:ext cx="0" cy="0"/>
          <a:chOff x="0" y="0"/>
          <a:chExt cx="0" cy="0"/>
        </a:xfrm>
      </p:grpSpPr>
      <p:sp>
        <p:nvSpPr>
          <p:cNvPr id="18" name="Action Button: Home 17">
            <a:hlinkClick r:id="" action="ppaction://hlinkshowjump?jump=firstslide" highlightClick="1"/>
          </p:cNvPr>
          <p:cNvSpPr/>
          <p:nvPr/>
        </p:nvSpPr>
        <p:spPr>
          <a:xfrm>
            <a:off x="3124200" y="3429000"/>
            <a:ext cx="1066800" cy="914400"/>
          </a:xfrm>
          <a:prstGeom prst="actionButtonHome">
            <a:avLst/>
          </a:prstGeom>
          <a:noFill/>
          <a:ln>
            <a:solidFill>
              <a:schemeClr val="accent6">
                <a:lumMod val="75000"/>
                <a:alpha val="87000"/>
              </a:schemeClr>
            </a:solidFill>
          </a:ln>
          <a:effectLst>
            <a:outerShdw blurRad="939800" dir="21060000" sx="1000" sy="1000" algn="ctr" rotWithShape="0">
              <a:schemeClr val="bg1">
                <a:alpha val="8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7" name="TextBox 16"/>
          <p:cNvSpPr txBox="1"/>
          <p:nvPr/>
        </p:nvSpPr>
        <p:spPr>
          <a:xfrm>
            <a:off x="3886200" y="0"/>
            <a:ext cx="1752600" cy="1785104"/>
          </a:xfrm>
          <a:prstGeom prst="rect">
            <a:avLst/>
          </a:prstGeom>
          <a:noFill/>
          <a:effectLst>
            <a:outerShdw blurRad="635000" dir="13080000" sx="20000" sy="20000" algn="ctr" rotWithShape="0">
              <a:schemeClr val="accent6">
                <a:lumMod val="75000"/>
                <a:alpha val="50000"/>
              </a:schemeClr>
            </a:outerShdw>
          </a:effectLst>
        </p:spPr>
        <p:txBody>
          <a:bodyPr wrap="square" rtlCol="0">
            <a:spAutoFit/>
          </a:bodyPr>
          <a:lstStyle/>
          <a:p>
            <a:r>
              <a:rPr lang="en-US" sz="3200" dirty="0" smtClean="0">
                <a:solidFill>
                  <a:schemeClr val="bg1"/>
                </a:solidFill>
                <a:latin typeface="DokChampa" pitchFamily="34" charset="-34"/>
                <a:ea typeface="Arial Unicode MS" pitchFamily="34" charset="-128"/>
                <a:cs typeface="DokChampa" pitchFamily="34" charset="-34"/>
              </a:rPr>
              <a:t>JASON  </a:t>
            </a:r>
            <a:r>
              <a:rPr lang="en-US" sz="3200" dirty="0" smtClean="0">
                <a:solidFill>
                  <a:schemeClr val="accent6">
                    <a:lumMod val="75000"/>
                  </a:schemeClr>
                </a:solidFill>
                <a:latin typeface="DokChampa" pitchFamily="34" charset="-34"/>
                <a:ea typeface="Arial Unicode MS" pitchFamily="34" charset="-128"/>
                <a:cs typeface="DokChampa" pitchFamily="34" charset="-34"/>
              </a:rPr>
              <a:t>ADLER  </a:t>
            </a:r>
            <a:r>
              <a:rPr lang="en-US" sz="3200" dirty="0" smtClean="0">
                <a:solidFill>
                  <a:schemeClr val="bg1"/>
                </a:solidFill>
                <a:latin typeface="DokChampa" pitchFamily="34" charset="-34"/>
                <a:ea typeface="Arial Unicode MS" pitchFamily="34" charset="-128"/>
                <a:cs typeface="DokChampa" pitchFamily="34" charset="-34"/>
              </a:rPr>
              <a:t>DESIGN</a:t>
            </a:r>
            <a:endParaRPr lang="en-US" sz="4800" dirty="0" smtClean="0">
              <a:solidFill>
                <a:schemeClr val="bg1"/>
              </a:solidFill>
              <a:latin typeface="DokChampa" pitchFamily="34" charset="-34"/>
              <a:ea typeface="Arial Unicode MS" pitchFamily="34" charset="-128"/>
              <a:cs typeface="DokChampa" pitchFamily="34" charset="-34"/>
            </a:endParaRPr>
          </a:p>
          <a:p>
            <a:endParaRPr lang="en-US" dirty="0"/>
          </a:p>
        </p:txBody>
      </p:sp>
      <p:sp>
        <p:nvSpPr>
          <p:cNvPr id="22" name="Action Button: Home 21">
            <a:hlinkClick r:id="" action="ppaction://hlinkshowjump?jump=firstslide" highlightClick="1"/>
          </p:cNvPr>
          <p:cNvSpPr/>
          <p:nvPr/>
        </p:nvSpPr>
        <p:spPr>
          <a:xfrm>
            <a:off x="5791200" y="457200"/>
            <a:ext cx="457200" cy="304800"/>
          </a:xfrm>
          <a:prstGeom prst="actionButtonHome">
            <a:avLst/>
          </a:prstGeom>
          <a:noFill/>
          <a:ln w="12700">
            <a:solidFill>
              <a:schemeClr val="bg1">
                <a:lumMod val="9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100_0607.JPG"/>
          <p:cNvPicPr>
            <a:picLocks noChangeAspect="1"/>
          </p:cNvPicPr>
          <p:nvPr/>
        </p:nvPicPr>
        <p:blipFill>
          <a:blip r:embed="rId4" cstate="print">
            <a:duotone>
              <a:prstClr val="black"/>
              <a:schemeClr val="accent6">
                <a:tint val="45000"/>
                <a:satMod val="400000"/>
              </a:schemeClr>
            </a:duotone>
            <a:lum bright="-18000"/>
          </a:blip>
          <a:stretch>
            <a:fillRect/>
          </a:stretch>
        </p:blipFill>
        <p:spPr>
          <a:xfrm>
            <a:off x="1600200" y="3276600"/>
            <a:ext cx="914400" cy="992439"/>
          </a:xfrm>
          <a:prstGeom prst="rect">
            <a:avLst/>
          </a:prstGeom>
          <a:ln w="25400" cmpd="sng">
            <a:solidFill>
              <a:schemeClr val="tx1">
                <a:alpha val="49000"/>
              </a:schemeClr>
            </a:solidFill>
          </a:ln>
          <a:effectLst>
            <a:outerShdw blurRad="254000" dist="50800" dir="8640000" sx="125000" sy="125000" algn="ctr" rotWithShape="0">
              <a:schemeClr val="bg2">
                <a:lumMod val="50000"/>
                <a:alpha val="38000"/>
              </a:schemeClr>
            </a:outerShdw>
          </a:effectLst>
        </p:spPr>
      </p:pic>
      <p:pic>
        <p:nvPicPr>
          <p:cNvPr id="15" name="Picture 14" descr="Slide7.JPG"/>
          <p:cNvPicPr>
            <a:picLocks noChangeAspect="1"/>
          </p:cNvPicPr>
          <p:nvPr/>
        </p:nvPicPr>
        <p:blipFill>
          <a:blip r:embed="rId5" cstate="print"/>
          <a:stretch>
            <a:fillRect/>
          </a:stretch>
        </p:blipFill>
        <p:spPr>
          <a:xfrm>
            <a:off x="6096000" y="3276600"/>
            <a:ext cx="990600" cy="1041224"/>
          </a:xfrm>
          <a:prstGeom prst="rect">
            <a:avLst/>
          </a:prstGeom>
          <a:ln w="25400" cmpd="sng">
            <a:solidFill>
              <a:schemeClr val="tx1"/>
            </a:solidFill>
          </a:ln>
          <a:effectLst>
            <a:outerShdw blurRad="342900" dist="50800" dir="5400000" sx="105000" sy="105000" algn="ctr" rotWithShape="0">
              <a:schemeClr val="bg2">
                <a:lumMod val="50000"/>
                <a:alpha val="85000"/>
              </a:schemeClr>
            </a:outerShdw>
          </a:effectLst>
        </p:spPr>
      </p:pic>
      <p:pic>
        <p:nvPicPr>
          <p:cNvPr id="9" name="Picture 8" descr="100_0511.JPG"/>
          <p:cNvPicPr>
            <a:picLocks noChangeAspect="1"/>
          </p:cNvPicPr>
          <p:nvPr/>
        </p:nvPicPr>
        <p:blipFill>
          <a:blip r:embed="rId6" cstate="print">
            <a:duotone>
              <a:prstClr val="black"/>
              <a:schemeClr val="accent1">
                <a:tint val="45000"/>
                <a:satMod val="400000"/>
              </a:schemeClr>
            </a:duotone>
            <a:lum bright="-15000"/>
          </a:blip>
          <a:stretch>
            <a:fillRect/>
          </a:stretch>
        </p:blipFill>
        <p:spPr>
          <a:xfrm>
            <a:off x="4648200" y="3263404"/>
            <a:ext cx="914400" cy="1072756"/>
          </a:xfrm>
          <a:prstGeom prst="rect">
            <a:avLst/>
          </a:prstGeom>
          <a:ln w="25400">
            <a:solidFill>
              <a:schemeClr val="bg1">
                <a:alpha val="61000"/>
              </a:schemeClr>
            </a:solidFill>
          </a:ln>
          <a:effectLst>
            <a:outerShdw blurRad="317500" dist="50800" dir="5400000" sx="137000" sy="137000" algn="ctr" rotWithShape="0">
              <a:schemeClr val="bg2">
                <a:lumMod val="50000"/>
                <a:alpha val="43000"/>
              </a:schemeClr>
            </a:outerShdw>
          </a:effectLst>
        </p:spPr>
      </p:pic>
      <p:pic>
        <p:nvPicPr>
          <p:cNvPr id="2" name="Picture 1" descr="100_0593-1.JPG"/>
          <p:cNvPicPr>
            <a:picLocks noChangeAspect="1"/>
          </p:cNvPicPr>
          <p:nvPr/>
        </p:nvPicPr>
        <p:blipFill>
          <a:blip r:embed="rId7" cstate="print"/>
          <a:stretch>
            <a:fillRect/>
          </a:stretch>
        </p:blipFill>
        <p:spPr>
          <a:xfrm>
            <a:off x="152400" y="3352800"/>
            <a:ext cx="910523" cy="959338"/>
          </a:xfrm>
          <a:prstGeom prst="rect">
            <a:avLst/>
          </a:prstGeom>
          <a:ln w="25400" cmpd="sng">
            <a:solidFill>
              <a:schemeClr val="bg1">
                <a:alpha val="68000"/>
              </a:schemeClr>
            </a:solidFill>
          </a:ln>
          <a:effectLst>
            <a:outerShdw blurRad="165100" dist="50800" dir="16260000" sx="125000" sy="125000" algn="ctr" rotWithShape="0">
              <a:schemeClr val="bg2">
                <a:lumMod val="50000"/>
                <a:alpha val="43000"/>
              </a:schemeClr>
            </a:outerShdw>
          </a:effectLst>
        </p:spPr>
      </p:pic>
      <p:sp>
        <p:nvSpPr>
          <p:cNvPr id="13" name="TextBox 12"/>
          <p:cNvSpPr txBox="1"/>
          <p:nvPr/>
        </p:nvSpPr>
        <p:spPr>
          <a:xfrm>
            <a:off x="0" y="2133600"/>
            <a:ext cx="4038600" cy="400110"/>
          </a:xfrm>
          <a:prstGeom prst="rect">
            <a:avLst/>
          </a:prstGeom>
          <a:noFill/>
        </p:spPr>
        <p:txBody>
          <a:bodyPr wrap="square" rtlCol="0">
            <a:spAutoFit/>
          </a:bodyPr>
          <a:lstStyle/>
          <a:p>
            <a:pPr algn="ctr"/>
            <a:r>
              <a:rPr lang="en-US" sz="2000" dirty="0" smtClean="0">
                <a:ln w="25400">
                  <a:solidFill>
                    <a:schemeClr val="accent6">
                      <a:lumMod val="50000"/>
                      <a:alpha val="0"/>
                    </a:schemeClr>
                  </a:solidFill>
                </a:ln>
                <a:solidFill>
                  <a:schemeClr val="bg1"/>
                </a:solidFill>
                <a:effectLst>
                  <a:outerShdw blurRad="165100" dist="622300" dir="21540000" sx="200000" sy="200000" algn="ctr" rotWithShape="0">
                    <a:schemeClr val="accent6">
                      <a:lumMod val="60000"/>
                      <a:lumOff val="40000"/>
                      <a:alpha val="14000"/>
                    </a:schemeClr>
                  </a:outerShdw>
                </a:effectLst>
                <a:latin typeface="Rod" pitchFamily="49" charset="-79"/>
                <a:cs typeface="Rod" pitchFamily="49" charset="-79"/>
              </a:rPr>
              <a:t>HOME COLLECTION</a:t>
            </a:r>
            <a:endParaRPr lang="en-US" sz="200" dirty="0">
              <a:ln w="25400">
                <a:solidFill>
                  <a:schemeClr val="accent6">
                    <a:lumMod val="50000"/>
                    <a:alpha val="0"/>
                  </a:schemeClr>
                </a:solidFill>
              </a:ln>
              <a:solidFill>
                <a:schemeClr val="bg1"/>
              </a:solidFill>
              <a:effectLst>
                <a:outerShdw blurRad="165100" dist="622300" dir="21540000" sx="200000" sy="200000" algn="ctr" rotWithShape="0">
                  <a:schemeClr val="accent6">
                    <a:lumMod val="60000"/>
                    <a:lumOff val="40000"/>
                    <a:alpha val="14000"/>
                  </a:schemeClr>
                </a:outerShdw>
              </a:effectLst>
              <a:latin typeface="Rod" pitchFamily="49" charset="-79"/>
              <a:cs typeface="Rod" pitchFamily="49" charset="-79"/>
            </a:endParaRPr>
          </a:p>
        </p:txBody>
      </p:sp>
      <p:sp>
        <p:nvSpPr>
          <p:cNvPr id="14" name="TextBox 13"/>
          <p:cNvSpPr txBox="1"/>
          <p:nvPr/>
        </p:nvSpPr>
        <p:spPr>
          <a:xfrm>
            <a:off x="4038600" y="1676400"/>
            <a:ext cx="1371600" cy="3970318"/>
          </a:xfrm>
          <a:prstGeom prst="rect">
            <a:avLst/>
          </a:prstGeom>
          <a:solidFill>
            <a:srgbClr val="865900">
              <a:alpha val="24000"/>
            </a:srgbClr>
          </a:solidFill>
        </p:spPr>
        <p:txBody>
          <a:bodyPr wrap="square" rtlCol="0">
            <a:spAutoFit/>
          </a:bodyPr>
          <a:lstStyle/>
          <a:p>
            <a:pPr algn="ctr"/>
            <a:r>
              <a:rPr lang="en-US" sz="2400" dirty="0" smtClean="0">
                <a:solidFill>
                  <a:srgbClr val="FFFF00">
                    <a:alpha val="85000"/>
                  </a:srgbClr>
                </a:solidFill>
                <a:latin typeface="Calibri" pitchFamily="34" charset="0"/>
                <a:cs typeface="Segoe UI" pitchFamily="34" charset="0"/>
              </a:rPr>
              <a:t>FALL 2008</a:t>
            </a:r>
          </a:p>
          <a:p>
            <a:pPr algn="ctr"/>
            <a:endParaRPr lang="en-US" sz="2400" dirty="0" smtClean="0">
              <a:solidFill>
                <a:srgbClr val="FFFF00">
                  <a:alpha val="85000"/>
                </a:srgbClr>
              </a:solidFill>
              <a:latin typeface="Calibri" pitchFamily="34" charset="0"/>
              <a:cs typeface="Segoe UI" pitchFamily="34" charset="0"/>
            </a:endParaRPr>
          </a:p>
          <a:p>
            <a:pPr algn="ctr"/>
            <a:endParaRPr lang="en-US" sz="1800" dirty="0" smtClean="0">
              <a:solidFill>
                <a:srgbClr val="FFFF00">
                  <a:alpha val="85000"/>
                </a:srgbClr>
              </a:solidFill>
              <a:latin typeface="Calibri" pitchFamily="34" charset="0"/>
              <a:cs typeface="Segoe UI" pitchFamily="34" charset="0"/>
            </a:endParaRPr>
          </a:p>
          <a:p>
            <a:pPr algn="ctr"/>
            <a:endParaRPr lang="en-US" sz="1800" dirty="0" smtClean="0">
              <a:solidFill>
                <a:srgbClr val="FFFF00">
                  <a:alpha val="85000"/>
                </a:srgbClr>
              </a:solidFill>
              <a:latin typeface="Calibri" pitchFamily="34" charset="0"/>
              <a:cs typeface="Segoe UI" pitchFamily="34" charset="0"/>
            </a:endParaRPr>
          </a:p>
          <a:p>
            <a:pPr algn="ctr"/>
            <a:endParaRPr lang="en-US" sz="1800" dirty="0" smtClean="0">
              <a:solidFill>
                <a:srgbClr val="FFFF00">
                  <a:alpha val="85000"/>
                </a:srgbClr>
              </a:solidFill>
              <a:latin typeface="Calibri" pitchFamily="34" charset="0"/>
              <a:cs typeface="Segoe UI" pitchFamily="34" charset="0"/>
            </a:endParaRPr>
          </a:p>
          <a:p>
            <a:pPr algn="ctr"/>
            <a:endParaRPr lang="en-US" sz="1800" dirty="0" smtClean="0">
              <a:solidFill>
                <a:srgbClr val="FFFF00">
                  <a:alpha val="85000"/>
                </a:srgbClr>
              </a:solidFill>
              <a:latin typeface="Calibri" pitchFamily="34" charset="0"/>
              <a:cs typeface="Segoe UI" pitchFamily="34" charset="0"/>
            </a:endParaRPr>
          </a:p>
          <a:p>
            <a:pPr algn="ctr"/>
            <a:endParaRPr lang="en-US" sz="1800" dirty="0" smtClean="0">
              <a:solidFill>
                <a:srgbClr val="FFFF00">
                  <a:alpha val="85000"/>
                </a:srgbClr>
              </a:solidFill>
              <a:latin typeface="Calibri" pitchFamily="34" charset="0"/>
              <a:cs typeface="Segoe UI" pitchFamily="34" charset="0"/>
            </a:endParaRPr>
          </a:p>
          <a:p>
            <a:pPr algn="ctr"/>
            <a:endParaRPr lang="en-US" sz="1800" dirty="0" smtClean="0">
              <a:solidFill>
                <a:srgbClr val="FFFF00">
                  <a:alpha val="85000"/>
                </a:srgbClr>
              </a:solidFill>
              <a:latin typeface="Calibri" pitchFamily="34" charset="0"/>
              <a:cs typeface="Segoe UI" pitchFamily="34" charset="0"/>
            </a:endParaRPr>
          </a:p>
          <a:p>
            <a:pPr algn="ctr"/>
            <a:endParaRPr lang="en-US" sz="1800" dirty="0" smtClean="0">
              <a:solidFill>
                <a:srgbClr val="FFFF00">
                  <a:alpha val="85000"/>
                </a:srgbClr>
              </a:solidFill>
              <a:latin typeface="Calibri" pitchFamily="34" charset="0"/>
              <a:cs typeface="Segoe UI" pitchFamily="34" charset="0"/>
            </a:endParaRPr>
          </a:p>
          <a:p>
            <a:pPr algn="ctr"/>
            <a:endParaRPr lang="en-US" sz="1800" dirty="0" smtClean="0">
              <a:solidFill>
                <a:srgbClr val="FFFF00">
                  <a:alpha val="85000"/>
                </a:srgbClr>
              </a:solidFill>
              <a:latin typeface="Calibri" pitchFamily="34" charset="0"/>
              <a:cs typeface="Segoe UI" pitchFamily="34" charset="0"/>
            </a:endParaRPr>
          </a:p>
          <a:p>
            <a:pPr algn="ctr"/>
            <a:endParaRPr lang="en-US" sz="1200" dirty="0" smtClean="0">
              <a:solidFill>
                <a:srgbClr val="FFFF00">
                  <a:alpha val="85000"/>
                </a:srgbClr>
              </a:solidFill>
              <a:latin typeface="Calibri" pitchFamily="34" charset="0"/>
              <a:cs typeface="Segoe UI" pitchFamily="34" charset="0"/>
            </a:endParaRPr>
          </a:p>
          <a:p>
            <a:pPr algn="ctr"/>
            <a:endParaRPr lang="en-US" sz="1200" dirty="0" smtClean="0">
              <a:solidFill>
                <a:srgbClr val="FFFF00">
                  <a:alpha val="85000"/>
                </a:srgbClr>
              </a:solidFill>
              <a:latin typeface="Calibri" pitchFamily="34" charset="0"/>
              <a:cs typeface="Segoe UI" pitchFamily="34" charset="0"/>
            </a:endParaRPr>
          </a:p>
          <a:p>
            <a:pPr algn="ctr"/>
            <a:endParaRPr lang="en-US" sz="1200" dirty="0">
              <a:solidFill>
                <a:srgbClr val="FFFF00">
                  <a:alpha val="85000"/>
                </a:srgbClr>
              </a:solidFill>
              <a:latin typeface="Calibri" pitchFamily="34" charset="0"/>
              <a:cs typeface="Segoe UI" pitchFamily="34" charset="0"/>
            </a:endParaRPr>
          </a:p>
        </p:txBody>
      </p:sp>
      <p:sp>
        <p:nvSpPr>
          <p:cNvPr id="16" name="Action Button: Home 15">
            <a:hlinkClick r:id="" action="ppaction://hlinkshowjump?jump=firstslide" highlightClick="1"/>
          </p:cNvPr>
          <p:cNvSpPr/>
          <p:nvPr/>
        </p:nvSpPr>
        <p:spPr>
          <a:xfrm>
            <a:off x="609600" y="4724400"/>
            <a:ext cx="457200" cy="304800"/>
          </a:xfrm>
          <a:prstGeom prst="actionButtonHome">
            <a:avLst/>
          </a:prstGeom>
          <a:noFill/>
          <a:ln w="12700">
            <a:solidFill>
              <a:schemeClr val="bg1">
                <a:lumMod val="9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ction Button: Home 18">
            <a:hlinkClick r:id="" action="ppaction://hlinkshowjump?jump=firstslide" highlightClick="1"/>
          </p:cNvPr>
          <p:cNvSpPr/>
          <p:nvPr/>
        </p:nvSpPr>
        <p:spPr>
          <a:xfrm>
            <a:off x="2743200" y="4724400"/>
            <a:ext cx="457200" cy="304800"/>
          </a:xfrm>
          <a:prstGeom prst="actionButtonHome">
            <a:avLst/>
          </a:prstGeom>
          <a:noFill/>
          <a:ln w="12700">
            <a:solidFill>
              <a:schemeClr val="bg1">
                <a:lumMod val="9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ransition advTm="3594"/>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8000"/>
            <a:lum/>
          </a:blip>
          <a:srcRect/>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0" y="4038600"/>
            <a:ext cx="7315200" cy="1143382"/>
          </a:xfrm>
          <a:prstGeom prst="rect">
            <a:avLst/>
          </a:prstGeom>
          <a:noFill/>
        </p:spPr>
        <p:txBody>
          <a:bodyPr wrap="square" lIns="73145" tIns="36572" rIns="73145" bIns="36572" numCol="1" rtlCol="0">
            <a:spAutoFit/>
          </a:bodyPr>
          <a:lstStyle/>
          <a:p>
            <a:pPr algn="ctr"/>
            <a:r>
              <a:rPr lang="en-US" sz="1050" dirty="0" smtClean="0">
                <a:effectLst>
                  <a:innerShdw blurRad="63500" dist="50800" dir="13500000">
                    <a:prstClr val="black">
                      <a:alpha val="50000"/>
                    </a:prstClr>
                  </a:innerShdw>
                </a:effectLst>
                <a:latin typeface="Informal Roman" pitchFamily="66" charset="0"/>
                <a:ea typeface="Meiryo" pitchFamily="34" charset="-128"/>
                <a:cs typeface="AngsanaUPC" pitchFamily="18" charset="-34"/>
              </a:rPr>
              <a:t>Dishes for your lazy summer afternoons in five summer colors. These bright, and cheerful Italian Ceramic plates, saucers and mugs wont fade over time and are dishwasher safe. The light weight and thick  bodies make them  extremely  durable ..for you to enjoy for years to come. Mix or match colors to add a unique flare to your BBQ. Only available this summer… and only available at your summer party headquarters…</a:t>
            </a:r>
            <a:endParaRPr lang="en-US" sz="1100" dirty="0" smtClean="0">
              <a:effectLst>
                <a:innerShdw blurRad="63500" dist="50800" dir="13500000">
                  <a:prstClr val="black">
                    <a:alpha val="50000"/>
                  </a:prstClr>
                </a:innerShdw>
              </a:effectLst>
              <a:latin typeface="Informal Roman" pitchFamily="66" charset="0"/>
              <a:ea typeface="Meiryo" pitchFamily="34" charset="-128"/>
              <a:cs typeface="AngsanaUPC" pitchFamily="18" charset="-34"/>
            </a:endParaRPr>
          </a:p>
          <a:p>
            <a:pPr algn="ctr"/>
            <a:r>
              <a:rPr lang="en-US" sz="1100" dirty="0" smtClean="0">
                <a:effectLst>
                  <a:innerShdw blurRad="63500" dist="50800" dir="13500000">
                    <a:prstClr val="black">
                      <a:alpha val="50000"/>
                    </a:prstClr>
                  </a:innerShdw>
                </a:effectLst>
                <a:latin typeface="Informal Roman" pitchFamily="66" charset="0"/>
                <a:ea typeface="Meiryo" pitchFamily="34" charset="-128"/>
                <a:cs typeface="AngsanaUPC" pitchFamily="18" charset="-34"/>
              </a:rPr>
              <a:t>	</a:t>
            </a:r>
          </a:p>
          <a:p>
            <a:pPr algn="ctr"/>
            <a:r>
              <a:rPr lang="en-US" sz="1100" b="1" dirty="0" smtClean="0">
                <a:effectLst>
                  <a:outerShdw blurRad="38100" dist="38100" dir="2700000" algn="tl">
                    <a:srgbClr val="000000">
                      <a:alpha val="43137"/>
                    </a:srgbClr>
                  </a:outerShdw>
                </a:effectLst>
                <a:latin typeface="French Script MT" pitchFamily="66" charset="0"/>
              </a:rPr>
              <a:t>		</a:t>
            </a:r>
            <a:r>
              <a:rPr lang="en-US" sz="1100" b="1" dirty="0" smtClean="0">
                <a:solidFill>
                  <a:srgbClr val="1F2610"/>
                </a:solidFill>
                <a:effectLst>
                  <a:outerShdw blurRad="38100" dist="38100" dir="2700000" algn="tl">
                    <a:srgbClr val="000000">
                      <a:alpha val="43137"/>
                    </a:srgbClr>
                  </a:outerShdw>
                </a:effectLst>
                <a:latin typeface="French Script MT" pitchFamily="66" charset="0"/>
              </a:rPr>
              <a:t>		</a:t>
            </a:r>
          </a:p>
          <a:p>
            <a:pPr algn="ctr"/>
            <a:r>
              <a:rPr lang="en-US" spc="300" dirty="0" smtClean="0">
                <a:effectLst>
                  <a:outerShdw blurRad="38100" dist="38100" dir="2700000" algn="tl">
                    <a:srgbClr val="000000">
                      <a:alpha val="43137"/>
                    </a:srgbClr>
                  </a:outerShdw>
                </a:effectLst>
                <a:latin typeface="Rockwell Condensed" pitchFamily="18" charset="0"/>
              </a:rPr>
              <a:t>POTTERYBARN.COM</a:t>
            </a:r>
            <a:endParaRPr lang="en-US" sz="1200" spc="300" dirty="0">
              <a:effectLst>
                <a:outerShdw blurRad="38100" dist="38100" dir="2700000" algn="tl">
                  <a:srgbClr val="000000">
                    <a:alpha val="43137"/>
                  </a:srgbClr>
                </a:outerShdw>
              </a:effectLst>
              <a:latin typeface="Rockwell Condensed" pitchFamily="18" charset="0"/>
            </a:endParaRPr>
          </a:p>
        </p:txBody>
      </p:sp>
      <p:pic>
        <p:nvPicPr>
          <p:cNvPr id="6" name="Picture 5" descr="P BARN.jpg"/>
          <p:cNvPicPr>
            <a:picLocks noChangeAspect="1"/>
          </p:cNvPicPr>
          <p:nvPr/>
        </p:nvPicPr>
        <p:blipFill>
          <a:blip r:embed="rId4" cstate="print">
            <a:lum bright="6000" contrast="-10000"/>
          </a:blip>
          <a:stretch>
            <a:fillRect/>
          </a:stretch>
        </p:blipFill>
        <p:spPr>
          <a:xfrm>
            <a:off x="152400" y="152400"/>
            <a:ext cx="7010400" cy="3659093"/>
          </a:xfrm>
          <a:prstGeom prst="rect">
            <a:avLst/>
          </a:prstGeom>
          <a:ln w="47625" cmpd="sng">
            <a:solidFill>
              <a:schemeClr val="bg2">
                <a:lumMod val="75000"/>
                <a:alpha val="68000"/>
              </a:schemeClr>
            </a:solidFill>
          </a:ln>
        </p:spPr>
      </p:pic>
    </p:spTree>
  </p:cSld>
  <p:clrMapOvr>
    <a:masterClrMapping/>
  </p:clrMapOvr>
  <p:transition advTm="3328"/>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SCN1360.jpg"/>
          <p:cNvPicPr>
            <a:picLocks noChangeAspect="1"/>
          </p:cNvPicPr>
          <p:nvPr/>
        </p:nvPicPr>
        <p:blipFill>
          <a:blip r:embed="rId3" cstate="print">
            <a:duotone>
              <a:prstClr val="black"/>
              <a:schemeClr val="accent1">
                <a:tint val="45000"/>
                <a:satMod val="400000"/>
              </a:schemeClr>
            </a:duotone>
          </a:blip>
          <a:stretch>
            <a:fillRect/>
          </a:stretch>
        </p:blipFill>
        <p:spPr>
          <a:xfrm>
            <a:off x="2926080" y="2011680"/>
            <a:ext cx="2438400" cy="2743200"/>
          </a:xfrm>
          <a:prstGeom prst="rect">
            <a:avLst/>
          </a:prstGeom>
        </p:spPr>
      </p:pic>
      <p:sp>
        <p:nvSpPr>
          <p:cNvPr id="4" name="TextBox 3"/>
          <p:cNvSpPr txBox="1"/>
          <p:nvPr/>
        </p:nvSpPr>
        <p:spPr>
          <a:xfrm>
            <a:off x="1524000" y="1036321"/>
            <a:ext cx="4450080" cy="966410"/>
          </a:xfrm>
          <a:prstGeom prst="rect">
            <a:avLst/>
          </a:prstGeom>
          <a:noFill/>
        </p:spPr>
        <p:txBody>
          <a:bodyPr wrap="square" lIns="73145" tIns="36572" rIns="73145" bIns="36572" rtlCol="0">
            <a:spAutoFit/>
          </a:bodyPr>
          <a:lstStyle/>
          <a:p>
            <a:r>
              <a:rPr lang="en-US" sz="5800" dirty="0" smtClean="0">
                <a:solidFill>
                  <a:schemeClr val="tx2">
                    <a:lumMod val="75000"/>
                  </a:schemeClr>
                </a:solidFill>
                <a:latin typeface="Agency FB" pitchFamily="34" charset="0"/>
              </a:rPr>
              <a:t>			</a:t>
            </a:r>
            <a:endParaRPr lang="en-US" sz="6400" i="1" dirty="0">
              <a:solidFill>
                <a:schemeClr val="bg1"/>
              </a:solidFill>
              <a:latin typeface="Bell MT" pitchFamily="18" charset="0"/>
            </a:endParaRPr>
          </a:p>
        </p:txBody>
      </p:sp>
      <p:pic>
        <p:nvPicPr>
          <p:cNvPr id="2" name="Picture 1" descr="DSCN1360.jpg"/>
          <p:cNvPicPr>
            <a:picLocks noChangeAspect="1"/>
          </p:cNvPicPr>
          <p:nvPr/>
        </p:nvPicPr>
        <p:blipFill>
          <a:blip r:embed="rId4" cstate="print">
            <a:duotone>
              <a:prstClr val="black"/>
              <a:srgbClr val="D9C3A5">
                <a:tint val="50000"/>
                <a:satMod val="180000"/>
              </a:srgbClr>
            </a:duotone>
            <a:lum contrast="40000"/>
          </a:blip>
          <a:stretch>
            <a:fillRect/>
          </a:stretch>
        </p:blipFill>
        <p:spPr>
          <a:xfrm>
            <a:off x="0" y="0"/>
            <a:ext cx="7315200" cy="5486400"/>
          </a:xfrm>
          <a:prstGeom prst="rect">
            <a:avLst/>
          </a:prstGeom>
        </p:spPr>
      </p:pic>
      <p:sp>
        <p:nvSpPr>
          <p:cNvPr id="9" name="TextBox 8"/>
          <p:cNvSpPr txBox="1"/>
          <p:nvPr/>
        </p:nvSpPr>
        <p:spPr>
          <a:xfrm>
            <a:off x="304800" y="4754881"/>
            <a:ext cx="2194560" cy="366246"/>
          </a:xfrm>
          <a:prstGeom prst="rect">
            <a:avLst/>
          </a:prstGeom>
          <a:noFill/>
        </p:spPr>
        <p:txBody>
          <a:bodyPr wrap="square" lIns="73145" tIns="36572" rIns="73145" bIns="36572" rtlCol="0">
            <a:spAutoFit/>
          </a:bodyPr>
          <a:lstStyle/>
          <a:p>
            <a:r>
              <a:rPr lang="en-US" sz="1900" b="1" dirty="0" smtClean="0"/>
              <a:t>BANANA REPUBLIC             </a:t>
            </a:r>
            <a:endParaRPr lang="en-US" sz="1900" b="1" dirty="0"/>
          </a:p>
        </p:txBody>
      </p:sp>
      <p:sp>
        <p:nvSpPr>
          <p:cNvPr id="10" name="TextBox 9"/>
          <p:cNvSpPr txBox="1"/>
          <p:nvPr/>
        </p:nvSpPr>
        <p:spPr>
          <a:xfrm>
            <a:off x="426720" y="670561"/>
            <a:ext cx="2133600" cy="735578"/>
          </a:xfrm>
          <a:prstGeom prst="rect">
            <a:avLst/>
          </a:prstGeom>
          <a:noFill/>
        </p:spPr>
        <p:txBody>
          <a:bodyPr wrap="square" lIns="73145" tIns="36572" rIns="73145" bIns="36572" rtlCol="0">
            <a:spAutoFit/>
          </a:bodyPr>
          <a:lstStyle/>
          <a:p>
            <a:r>
              <a:rPr lang="en-US" sz="4300" b="1" dirty="0" smtClean="0">
                <a:solidFill>
                  <a:srgbClr val="663300"/>
                </a:solidFill>
                <a:effectLst>
                  <a:outerShdw blurRad="38100" dist="38100" dir="2700000" algn="tl">
                    <a:srgbClr val="000000">
                      <a:alpha val="43137"/>
                    </a:srgbClr>
                  </a:outerShdw>
                </a:effectLst>
                <a:latin typeface="Calisto MT" pitchFamily="18" charset="0"/>
                <a:ea typeface="Arial Unicode MS" pitchFamily="34" charset="-128"/>
                <a:cs typeface="Arial Unicode MS" pitchFamily="34" charset="-128"/>
              </a:rPr>
              <a:t>SUEDE</a:t>
            </a:r>
            <a:endParaRPr lang="en-US" sz="4300" b="1" dirty="0">
              <a:solidFill>
                <a:srgbClr val="663300"/>
              </a:solidFill>
              <a:effectLst>
                <a:outerShdw blurRad="38100" dist="38100" dir="2700000" algn="tl">
                  <a:srgbClr val="000000">
                    <a:alpha val="43137"/>
                  </a:srgbClr>
                </a:outerShdw>
              </a:effectLst>
              <a:latin typeface="Calisto MT" pitchFamily="18" charset="0"/>
              <a:ea typeface="Arial Unicode MS" pitchFamily="34" charset="-128"/>
              <a:cs typeface="Arial Unicode MS" pitchFamily="34" charset="-128"/>
            </a:endParaRPr>
          </a:p>
        </p:txBody>
      </p:sp>
    </p:spTree>
  </p:cSld>
  <p:clrMapOvr>
    <a:masterClrMapping/>
  </p:clrMapOvr>
  <p:transition advTm="3484"/>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grayscl/>
            <a:lum bright="22000" contrast="61000"/>
          </a:blip>
          <a:srcRect/>
          <a:tile tx="0" ty="0" sx="100000" sy="100000" flip="none" algn="tl"/>
        </a:blipFill>
        <a:effectLst/>
      </p:bgPr>
    </p:bg>
    <p:spTree>
      <p:nvGrpSpPr>
        <p:cNvPr id="1" name=""/>
        <p:cNvGrpSpPr/>
        <p:nvPr/>
      </p:nvGrpSpPr>
      <p:grpSpPr>
        <a:xfrm>
          <a:off x="0" y="0"/>
          <a:ext cx="0" cy="0"/>
          <a:chOff x="0" y="0"/>
          <a:chExt cx="0" cy="0"/>
        </a:xfrm>
      </p:grpSpPr>
      <p:pic>
        <p:nvPicPr>
          <p:cNvPr id="2" name="Picture 1" descr="Slide11-1.JPG"/>
          <p:cNvPicPr>
            <a:picLocks noChangeAspect="1"/>
          </p:cNvPicPr>
          <p:nvPr/>
        </p:nvPicPr>
        <p:blipFill>
          <a:blip r:embed="rId4">
            <a:grayscl/>
          </a:blip>
          <a:stretch>
            <a:fillRect/>
          </a:stretch>
        </p:blipFill>
        <p:spPr>
          <a:xfrm>
            <a:off x="1981200" y="228600"/>
            <a:ext cx="5029200" cy="4869646"/>
          </a:xfrm>
          <a:prstGeom prst="rect">
            <a:avLst/>
          </a:prstGeom>
          <a:gradFill>
            <a:gsLst>
              <a:gs pos="0">
                <a:srgbClr val="FFF200"/>
              </a:gs>
              <a:gs pos="45000">
                <a:srgbClr val="FF7A00"/>
              </a:gs>
              <a:gs pos="70000">
                <a:srgbClr val="FF0300"/>
              </a:gs>
              <a:gs pos="100000">
                <a:srgbClr val="4D0808"/>
              </a:gs>
            </a:gsLst>
            <a:lin ang="5400000" scaled="0"/>
          </a:gradFill>
        </p:spPr>
      </p:pic>
      <p:pic>
        <p:nvPicPr>
          <p:cNvPr id="13" name="Picture 12" descr="volcom logo.jpg"/>
          <p:cNvPicPr>
            <a:picLocks noChangeAspect="1"/>
          </p:cNvPicPr>
          <p:nvPr/>
        </p:nvPicPr>
        <p:blipFill>
          <a:blip r:embed="rId5">
            <a:grayscl/>
            <a:lum bright="-50000" contrast="-6000"/>
          </a:blip>
          <a:stretch>
            <a:fillRect/>
          </a:stretch>
        </p:blipFill>
        <p:spPr>
          <a:xfrm>
            <a:off x="6248400" y="2133600"/>
            <a:ext cx="769557" cy="795869"/>
          </a:xfrm>
          <a:prstGeom prst="rect">
            <a:avLst/>
          </a:prstGeom>
        </p:spPr>
      </p:pic>
      <p:pic>
        <p:nvPicPr>
          <p:cNvPr id="14" name="Picture 13" descr="volcom logo.jpg"/>
          <p:cNvPicPr>
            <a:picLocks noChangeAspect="1"/>
          </p:cNvPicPr>
          <p:nvPr/>
        </p:nvPicPr>
        <p:blipFill>
          <a:blip r:embed="rId6">
            <a:duotone>
              <a:prstClr val="black"/>
              <a:schemeClr val="accent6">
                <a:tint val="45000"/>
                <a:satMod val="400000"/>
              </a:schemeClr>
            </a:duotone>
            <a:lum bright="-35000" contrast="-29000"/>
          </a:blip>
          <a:stretch>
            <a:fillRect/>
          </a:stretch>
        </p:blipFill>
        <p:spPr>
          <a:xfrm rot="5400000">
            <a:off x="216977" y="164023"/>
            <a:ext cx="961295" cy="938049"/>
          </a:xfrm>
          <a:prstGeom prst="rect">
            <a:avLst/>
          </a:prstGeom>
        </p:spPr>
      </p:pic>
      <p:sp>
        <p:nvSpPr>
          <p:cNvPr id="3" name="TextBox 2"/>
          <p:cNvSpPr txBox="1"/>
          <p:nvPr/>
        </p:nvSpPr>
        <p:spPr>
          <a:xfrm rot="5400000">
            <a:off x="-1259691" y="2509819"/>
            <a:ext cx="3886200" cy="1304965"/>
          </a:xfrm>
          <a:prstGeom prst="rect">
            <a:avLst/>
          </a:prstGeom>
          <a:noFill/>
        </p:spPr>
        <p:txBody>
          <a:bodyPr wrap="square" lIns="73145" tIns="36572" rIns="73145" bIns="36572" rtlCol="0">
            <a:spAutoFit/>
          </a:bodyPr>
          <a:lstStyle/>
          <a:p>
            <a:r>
              <a:rPr lang="en-US" sz="8000" spc="300" dirty="0" smtClean="0">
                <a:latin typeface="Aharoni" pitchFamily="2" charset="-79"/>
                <a:cs typeface="Aharoni" pitchFamily="2" charset="-79"/>
              </a:rPr>
              <a:t>V</a:t>
            </a:r>
            <a:r>
              <a:rPr lang="en-US" sz="5400" spc="300" dirty="0" smtClean="0">
                <a:solidFill>
                  <a:schemeClr val="bg1"/>
                </a:solidFill>
                <a:latin typeface="Algerian" pitchFamily="82" charset="0"/>
              </a:rPr>
              <a:t>o</a:t>
            </a:r>
            <a:r>
              <a:rPr lang="en-US" sz="6000" b="1" spc="300" dirty="0" smtClean="0">
                <a:latin typeface="Lucida Sans" pitchFamily="34" charset="0"/>
              </a:rPr>
              <a:t>L</a:t>
            </a:r>
            <a:r>
              <a:rPr lang="en-US" sz="4800" b="1" spc="300" dirty="0" smtClean="0">
                <a:solidFill>
                  <a:schemeClr val="bg1"/>
                </a:solidFill>
                <a:latin typeface="Castellar" pitchFamily="18" charset="0"/>
              </a:rPr>
              <a:t>c</a:t>
            </a:r>
            <a:r>
              <a:rPr lang="en-US" sz="5400" b="1" spc="300" dirty="0" smtClean="0">
                <a:solidFill>
                  <a:srgbClr val="6B3305"/>
                </a:solidFill>
                <a:latin typeface="Corbel" pitchFamily="34" charset="0"/>
              </a:rPr>
              <a:t>o</a:t>
            </a:r>
            <a:r>
              <a:rPr lang="en-US" sz="4800" b="1" spc="300" dirty="0" smtClean="0">
                <a:ln>
                  <a:solidFill>
                    <a:schemeClr val="accent1">
                      <a:shade val="50000"/>
                    </a:schemeClr>
                  </a:solidFill>
                </a:ln>
                <a:latin typeface="Impact" pitchFamily="34" charset="0"/>
              </a:rPr>
              <a:t>m</a:t>
            </a:r>
            <a:endParaRPr lang="en-US" sz="4800" b="1" spc="300" dirty="0">
              <a:ln>
                <a:solidFill>
                  <a:schemeClr val="accent1">
                    <a:shade val="50000"/>
                  </a:schemeClr>
                </a:solidFill>
              </a:ln>
              <a:latin typeface="Impact" pitchFamily="34" charset="0"/>
            </a:endParaRPr>
          </a:p>
        </p:txBody>
      </p:sp>
    </p:spTree>
  </p:cSld>
  <p:clrMapOvr>
    <a:masterClrMapping/>
  </p:clrMapOvr>
  <p:transition advTm="3656"/>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t="-44000" b="-44000"/>
          </a:stretch>
        </a:blipFill>
        <a:effectLst/>
      </p:bgPr>
    </p:bg>
    <p:spTree>
      <p:nvGrpSpPr>
        <p:cNvPr id="1" name=""/>
        <p:cNvGrpSpPr/>
        <p:nvPr/>
      </p:nvGrpSpPr>
      <p:grpSpPr>
        <a:xfrm>
          <a:off x="0" y="0"/>
          <a:ext cx="0" cy="0"/>
          <a:chOff x="0" y="0"/>
          <a:chExt cx="0" cy="0"/>
        </a:xfrm>
      </p:grpSpPr>
      <p:pic>
        <p:nvPicPr>
          <p:cNvPr id="3" name="Picture 2" descr="100_0532-1.JPG"/>
          <p:cNvPicPr>
            <a:picLocks noChangeAspect="1"/>
          </p:cNvPicPr>
          <p:nvPr/>
        </p:nvPicPr>
        <p:blipFill>
          <a:blip r:embed="rId4" cstate="print">
            <a:grayscl/>
            <a:lum bright="60000"/>
          </a:blip>
          <a:stretch>
            <a:fillRect/>
          </a:stretch>
        </p:blipFill>
        <p:spPr>
          <a:xfrm>
            <a:off x="457200" y="304800"/>
            <a:ext cx="4084320" cy="5181600"/>
          </a:xfrm>
          <a:prstGeom prst="rect">
            <a:avLst/>
          </a:prstGeom>
          <a:ln w="228600" cap="sq" cmpd="thickThin">
            <a:noFill/>
            <a:prstDash val="solid"/>
            <a:miter lim="800000"/>
          </a:ln>
          <a:effectLst>
            <a:innerShdw blurRad="76200">
              <a:srgbClr val="000000"/>
            </a:innerShdw>
          </a:effectLst>
        </p:spPr>
      </p:pic>
      <p:sp>
        <p:nvSpPr>
          <p:cNvPr id="4" name="TextBox 3"/>
          <p:cNvSpPr txBox="1"/>
          <p:nvPr/>
        </p:nvSpPr>
        <p:spPr>
          <a:xfrm>
            <a:off x="533400" y="1066800"/>
            <a:ext cx="3657600" cy="2228294"/>
          </a:xfrm>
          <a:prstGeom prst="rect">
            <a:avLst/>
          </a:prstGeom>
          <a:noFill/>
        </p:spPr>
        <p:txBody>
          <a:bodyPr wrap="square" lIns="73145" tIns="36572" rIns="73145" bIns="36572" rtlCol="0">
            <a:spAutoFit/>
          </a:bodyPr>
          <a:lstStyle/>
          <a:p>
            <a:r>
              <a:rPr lang="en-US" sz="7000" dirty="0" smtClean="0">
                <a:solidFill>
                  <a:schemeClr val="bg1"/>
                </a:solidFill>
                <a:latin typeface="Kartika" pitchFamily="18" charset="0"/>
                <a:ea typeface="DotumChe" pitchFamily="49" charset="-127"/>
                <a:cs typeface="Kartika" pitchFamily="18" charset="0"/>
              </a:rPr>
              <a:t>          </a:t>
            </a:r>
            <a:r>
              <a:rPr lang="en-US" sz="7000" spc="300" dirty="0" smtClean="0">
                <a:solidFill>
                  <a:schemeClr val="accent6">
                    <a:lumMod val="75000"/>
                  </a:schemeClr>
                </a:solidFill>
                <a:effectLst>
                  <a:outerShdw blurRad="38100" dist="38100" dir="2700000" algn="tl">
                    <a:srgbClr val="000000">
                      <a:alpha val="43137"/>
                    </a:srgbClr>
                  </a:outerShdw>
                </a:effectLst>
                <a:latin typeface="Haettenschweiler" pitchFamily="34" charset="0"/>
                <a:ea typeface="DotumChe" pitchFamily="49" charset="-127"/>
                <a:cs typeface="Kartika" pitchFamily="18" charset="0"/>
              </a:rPr>
              <a:t>CALIFORNIA</a:t>
            </a:r>
            <a:endParaRPr lang="en-US" sz="7000" spc="300" dirty="0">
              <a:solidFill>
                <a:schemeClr val="accent6">
                  <a:lumMod val="75000"/>
                </a:schemeClr>
              </a:solidFill>
              <a:effectLst>
                <a:outerShdw blurRad="38100" dist="38100" dir="2700000" algn="tl">
                  <a:srgbClr val="000000">
                    <a:alpha val="43137"/>
                  </a:srgbClr>
                </a:outerShdw>
              </a:effectLst>
              <a:latin typeface="Haettenschweiler" pitchFamily="34" charset="0"/>
              <a:ea typeface="DotumChe" pitchFamily="49" charset="-127"/>
              <a:cs typeface="Kartika" pitchFamily="18" charset="0"/>
            </a:endParaRPr>
          </a:p>
        </p:txBody>
      </p:sp>
      <p:sp>
        <p:nvSpPr>
          <p:cNvPr id="5" name="TextBox 4"/>
          <p:cNvSpPr txBox="1"/>
          <p:nvPr/>
        </p:nvSpPr>
        <p:spPr>
          <a:xfrm>
            <a:off x="838200" y="2057400"/>
            <a:ext cx="2560320" cy="320080"/>
          </a:xfrm>
          <a:prstGeom prst="rect">
            <a:avLst/>
          </a:prstGeom>
          <a:noFill/>
        </p:spPr>
        <p:txBody>
          <a:bodyPr wrap="square" lIns="73145" tIns="36572" rIns="73145" bIns="36572" rtlCol="0">
            <a:spAutoFit/>
          </a:bodyPr>
          <a:lstStyle/>
          <a:p>
            <a:r>
              <a:rPr lang="en-US" sz="1600" b="1" dirty="0" smtClean="0">
                <a:effectLst>
                  <a:outerShdw blurRad="38100" dist="38100" dir="2700000" algn="tl">
                    <a:srgbClr val="000000">
                      <a:alpha val="43137"/>
                    </a:srgbClr>
                  </a:outerShdw>
                </a:effectLst>
              </a:rPr>
              <a:t>STATE OF</a:t>
            </a:r>
            <a:endParaRPr lang="en-US" sz="1600" b="1" dirty="0">
              <a:effectLst>
                <a:outerShdw blurRad="38100" dist="38100" dir="2700000" algn="tl">
                  <a:srgbClr val="000000">
                    <a:alpha val="43137"/>
                  </a:srgbClr>
                </a:outerShdw>
              </a:effectLst>
            </a:endParaRPr>
          </a:p>
        </p:txBody>
      </p:sp>
      <p:sp>
        <p:nvSpPr>
          <p:cNvPr id="6" name="TextBox 5"/>
          <p:cNvSpPr txBox="1"/>
          <p:nvPr/>
        </p:nvSpPr>
        <p:spPr>
          <a:xfrm>
            <a:off x="381000" y="3276600"/>
            <a:ext cx="3733800" cy="1689685"/>
          </a:xfrm>
          <a:prstGeom prst="rect">
            <a:avLst/>
          </a:prstGeom>
          <a:noFill/>
        </p:spPr>
        <p:txBody>
          <a:bodyPr wrap="square" lIns="73145" tIns="36572" rIns="73145" bIns="36572" rtlCol="0">
            <a:spAutoFit/>
          </a:bodyPr>
          <a:lstStyle/>
          <a:p>
            <a:pPr algn="ctr"/>
            <a:r>
              <a:rPr lang="en-US" sz="1600" b="1" dirty="0" smtClean="0">
                <a:solidFill>
                  <a:schemeClr val="bg2">
                    <a:lumMod val="10000"/>
                  </a:schemeClr>
                </a:solidFill>
              </a:rPr>
              <a:t>	           	</a:t>
            </a:r>
            <a:r>
              <a:rPr lang="en-US" sz="1900" b="1" dirty="0" smtClean="0">
                <a:solidFill>
                  <a:schemeClr val="bg2">
                    <a:lumMod val="10000"/>
                  </a:schemeClr>
                </a:solidFill>
                <a:effectLst>
                  <a:outerShdw blurRad="38100" dist="38100" dir="2700000" algn="tl">
                    <a:srgbClr val="000000">
                      <a:alpha val="43137"/>
                    </a:srgbClr>
                  </a:outerShdw>
                </a:effectLst>
              </a:rPr>
              <a:t>ASSEMBLY </a:t>
            </a:r>
            <a:endParaRPr lang="en-US" sz="1600" b="1" dirty="0" smtClean="0">
              <a:solidFill>
                <a:schemeClr val="bg2">
                  <a:lumMod val="10000"/>
                </a:schemeClr>
              </a:solidFill>
              <a:effectLst>
                <a:outerShdw blurRad="38100" dist="38100" dir="2700000" algn="tl">
                  <a:srgbClr val="000000">
                    <a:alpha val="43137"/>
                  </a:srgbClr>
                </a:outerShdw>
              </a:effectLst>
            </a:endParaRPr>
          </a:p>
          <a:p>
            <a:pPr algn="ctr"/>
            <a:endParaRPr lang="en-US" b="1" dirty="0" smtClean="0"/>
          </a:p>
          <a:p>
            <a:pPr algn="r"/>
            <a:endParaRPr lang="en-US" sz="1200" b="1" dirty="0" smtClean="0">
              <a:solidFill>
                <a:srgbClr val="C00000"/>
              </a:solidFill>
              <a:effectLst>
                <a:outerShdw blurRad="38100" dist="38100" dir="2700000" algn="tl">
                  <a:srgbClr val="000000">
                    <a:alpha val="43137"/>
                  </a:srgbClr>
                </a:outerShdw>
              </a:effectLst>
              <a:latin typeface="+mj-lt"/>
              <a:cs typeface="Latha" pitchFamily="34" charset="0"/>
            </a:endParaRPr>
          </a:p>
          <a:p>
            <a:pPr algn="r"/>
            <a:endParaRPr lang="en-US" sz="1200" b="1" dirty="0" smtClean="0">
              <a:solidFill>
                <a:srgbClr val="C00000"/>
              </a:solidFill>
              <a:effectLst>
                <a:outerShdw blurRad="38100" dist="38100" dir="2700000" algn="tl">
                  <a:srgbClr val="000000">
                    <a:alpha val="43137"/>
                  </a:srgbClr>
                </a:outerShdw>
              </a:effectLst>
              <a:latin typeface="+mj-lt"/>
              <a:cs typeface="Latha" pitchFamily="34" charset="0"/>
            </a:endParaRPr>
          </a:p>
          <a:p>
            <a:pPr algn="r"/>
            <a:endParaRPr lang="en-US" sz="1200" b="1" dirty="0" smtClean="0">
              <a:solidFill>
                <a:srgbClr val="C00000"/>
              </a:solidFill>
              <a:effectLst>
                <a:outerShdw blurRad="38100" dist="38100" dir="2700000" algn="tl">
                  <a:srgbClr val="000000">
                    <a:alpha val="43137"/>
                  </a:srgbClr>
                </a:outerShdw>
              </a:effectLst>
              <a:latin typeface="+mj-lt"/>
              <a:cs typeface="Latha" pitchFamily="34" charset="0"/>
            </a:endParaRPr>
          </a:p>
          <a:p>
            <a:pPr algn="r"/>
            <a:endParaRPr lang="en-US" sz="1200" b="1" dirty="0" smtClean="0">
              <a:solidFill>
                <a:srgbClr val="C00000"/>
              </a:solidFill>
              <a:effectLst>
                <a:outerShdw blurRad="38100" dist="38100" dir="2700000" algn="tl">
                  <a:srgbClr val="000000">
                    <a:alpha val="43137"/>
                  </a:srgbClr>
                </a:outerShdw>
              </a:effectLst>
              <a:latin typeface="+mj-lt"/>
              <a:cs typeface="Latha" pitchFamily="34" charset="0"/>
            </a:endParaRPr>
          </a:p>
          <a:p>
            <a:pPr algn="r"/>
            <a:endParaRPr lang="en-US" sz="1200" b="1" dirty="0" smtClean="0">
              <a:solidFill>
                <a:srgbClr val="C00000"/>
              </a:solidFill>
              <a:effectLst>
                <a:outerShdw blurRad="38100" dist="38100" dir="2700000" algn="tl">
                  <a:srgbClr val="000000">
                    <a:alpha val="43137"/>
                  </a:srgbClr>
                </a:outerShdw>
              </a:effectLst>
              <a:latin typeface="+mj-lt"/>
              <a:cs typeface="Latha" pitchFamily="34" charset="0"/>
            </a:endParaRPr>
          </a:p>
          <a:p>
            <a:pPr algn="r"/>
            <a:r>
              <a:rPr lang="en-US" sz="1200" b="1" dirty="0" smtClean="0">
                <a:solidFill>
                  <a:srgbClr val="C00000"/>
                </a:solidFill>
                <a:effectLst>
                  <a:outerShdw blurRad="38100" dist="38100" dir="2700000" algn="tl">
                    <a:srgbClr val="000000">
                      <a:alpha val="43137"/>
                    </a:srgbClr>
                  </a:outerShdw>
                </a:effectLst>
                <a:latin typeface="+mj-lt"/>
                <a:cs typeface="Latha" pitchFamily="34" charset="0"/>
              </a:rPr>
              <a:t>MEETING  NOTES     MAY 23,  2007</a:t>
            </a:r>
            <a:endParaRPr lang="en-US" sz="1200" b="1" dirty="0">
              <a:solidFill>
                <a:srgbClr val="C00000"/>
              </a:solidFill>
              <a:effectLst>
                <a:outerShdw blurRad="38100" dist="38100" dir="2700000" algn="tl">
                  <a:srgbClr val="000000">
                    <a:alpha val="43137"/>
                  </a:srgbClr>
                </a:outerShdw>
              </a:effectLst>
              <a:latin typeface="+mj-lt"/>
              <a:cs typeface="Latha" pitchFamily="34" charset="0"/>
            </a:endParaRPr>
          </a:p>
        </p:txBody>
      </p:sp>
      <p:pic>
        <p:nvPicPr>
          <p:cNvPr id="7" name="Picture 6" descr="asmseal.gif"/>
          <p:cNvPicPr>
            <a:picLocks noChangeAspect="1"/>
          </p:cNvPicPr>
          <p:nvPr/>
        </p:nvPicPr>
        <p:blipFill>
          <a:blip r:embed="rId5"/>
          <a:stretch>
            <a:fillRect/>
          </a:stretch>
        </p:blipFill>
        <p:spPr>
          <a:xfrm>
            <a:off x="2743200" y="152400"/>
            <a:ext cx="1374372" cy="1828801"/>
          </a:xfrm>
          <a:prstGeom prst="rect">
            <a:avLst/>
          </a:prstGeom>
        </p:spPr>
      </p:pic>
      <p:sp>
        <p:nvSpPr>
          <p:cNvPr id="8" name="TextBox 7"/>
          <p:cNvSpPr txBox="1"/>
          <p:nvPr/>
        </p:nvSpPr>
        <p:spPr>
          <a:xfrm>
            <a:off x="4495800" y="2743200"/>
            <a:ext cx="2667000" cy="1181854"/>
          </a:xfrm>
          <a:prstGeom prst="rect">
            <a:avLst/>
          </a:prstGeom>
          <a:noFill/>
        </p:spPr>
        <p:txBody>
          <a:bodyPr wrap="square" lIns="73145" tIns="36572" rIns="73145" bIns="36572" rtlCol="0">
            <a:spAutoFit/>
          </a:bodyPr>
          <a:lstStyle/>
          <a:p>
            <a:r>
              <a:rPr lang="en-US" sz="1200" dirty="0" smtClean="0"/>
              <a:t>FOR OFFICIAL TRANSCRIPT OF  MEETINGS HELD BY THE ASSEMBLY WRITE </a:t>
            </a:r>
          </a:p>
          <a:p>
            <a:r>
              <a:rPr lang="en-US" sz="1200" dirty="0" smtClean="0"/>
              <a:t>	</a:t>
            </a:r>
            <a:r>
              <a:rPr lang="en-US" sz="1200" b="1" dirty="0" smtClean="0"/>
              <a:t>TRANSCRIPTS </a:t>
            </a:r>
          </a:p>
          <a:p>
            <a:r>
              <a:rPr lang="en-US" sz="1200" b="1" dirty="0" smtClean="0"/>
              <a:t>	1498 BLANKLY AVE.</a:t>
            </a:r>
            <a:br>
              <a:rPr lang="en-US" sz="1200" b="1" dirty="0" smtClean="0"/>
            </a:br>
            <a:r>
              <a:rPr lang="en-US" sz="1200" b="1" dirty="0" smtClean="0"/>
              <a:t>	SACRAMENTO, CA   98765</a:t>
            </a:r>
            <a:endParaRPr lang="en-US" sz="1200" b="1" dirty="0"/>
          </a:p>
        </p:txBody>
      </p:sp>
    </p:spTree>
  </p:cSld>
  <p:clrMapOvr>
    <a:masterClrMapping/>
  </p:clrMapOvr>
  <p:transition advTm="3078"/>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metro.jpg"/>
          <p:cNvPicPr>
            <a:picLocks noChangeAspect="1"/>
          </p:cNvPicPr>
          <p:nvPr/>
        </p:nvPicPr>
        <p:blipFill>
          <a:blip r:embed="rId3">
            <a:grayscl/>
            <a:lum bright="-8000" contrast="-5000"/>
          </a:blip>
          <a:stretch>
            <a:fillRect/>
          </a:stretch>
        </p:blipFill>
        <p:spPr>
          <a:xfrm>
            <a:off x="0" y="0"/>
            <a:ext cx="7315200" cy="5456971"/>
          </a:xfrm>
          <a:prstGeom prst="rect">
            <a:avLst/>
          </a:prstGeom>
        </p:spPr>
      </p:pic>
      <p:sp>
        <p:nvSpPr>
          <p:cNvPr id="3" name="TextBox 2"/>
          <p:cNvSpPr txBox="1"/>
          <p:nvPr/>
        </p:nvSpPr>
        <p:spPr>
          <a:xfrm>
            <a:off x="5029200" y="4800600"/>
            <a:ext cx="2057400" cy="400110"/>
          </a:xfrm>
          <a:prstGeom prst="rect">
            <a:avLst/>
          </a:prstGeom>
          <a:noFill/>
        </p:spPr>
        <p:txBody>
          <a:bodyPr wrap="square" rtlCol="0">
            <a:spAutoFit/>
          </a:bodyPr>
          <a:lstStyle/>
          <a:p>
            <a:r>
              <a:rPr lang="en-US" sz="2000" dirty="0" smtClean="0">
                <a:solidFill>
                  <a:schemeClr val="bg1"/>
                </a:solidFill>
                <a:latin typeface="Arial Rounded MT Bold" pitchFamily="34" charset="0"/>
              </a:rPr>
              <a:t>Metro.net</a:t>
            </a:r>
            <a:endParaRPr lang="en-US" sz="2000" dirty="0">
              <a:solidFill>
                <a:schemeClr val="bg1"/>
              </a:solidFill>
              <a:latin typeface="Arial Rounded MT Bold" pitchFamily="34" charset="0"/>
            </a:endParaRPr>
          </a:p>
        </p:txBody>
      </p:sp>
    </p:spTree>
  </p:cSld>
  <p:clrMapOvr>
    <a:masterClrMapping/>
  </p:clrMapOvr>
  <p:transition advTm="4187"/>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457200" y="914400"/>
            <a:ext cx="6553200" cy="307777"/>
          </a:xfrm>
          <a:prstGeom prst="rect">
            <a:avLst/>
          </a:prstGeom>
          <a:noFill/>
        </p:spPr>
        <p:txBody>
          <a:bodyPr wrap="square" rtlCol="0">
            <a:spAutoFit/>
          </a:bodyPr>
          <a:lstStyle/>
          <a:p>
            <a:r>
              <a:rPr lang="en-US" dirty="0" smtClean="0"/>
              <a:t>CLIENT</a:t>
            </a:r>
            <a:endParaRPr lang="en-US" dirty="0"/>
          </a:p>
        </p:txBody>
      </p:sp>
      <p:pic>
        <p:nvPicPr>
          <p:cNvPr id="4" name="Picture 3" descr="DSC00786.JPG"/>
          <p:cNvPicPr>
            <a:picLocks noChangeAspect="1"/>
          </p:cNvPicPr>
          <p:nvPr/>
        </p:nvPicPr>
        <p:blipFill>
          <a:blip r:embed="rId3" cstate="print">
            <a:grayscl/>
            <a:lum bright="-30000"/>
          </a:blip>
          <a:srcRect l="-33333" t="37500" r="-29630"/>
          <a:stretch>
            <a:fillRect/>
          </a:stretch>
        </p:blipFill>
        <p:spPr>
          <a:xfrm>
            <a:off x="152400" y="152400"/>
            <a:ext cx="7010400" cy="5181600"/>
          </a:xfrm>
          <a:prstGeom prst="rect">
            <a:avLst/>
          </a:prstGeom>
        </p:spPr>
      </p:pic>
      <p:sp>
        <p:nvSpPr>
          <p:cNvPr id="6" name="Rectangle 5"/>
          <p:cNvSpPr/>
          <p:nvPr/>
        </p:nvSpPr>
        <p:spPr>
          <a:xfrm>
            <a:off x="1143000" y="4267200"/>
            <a:ext cx="2362200" cy="492443"/>
          </a:xfrm>
          <a:prstGeom prst="rect">
            <a:avLst/>
          </a:prstGeom>
          <a:solidFill>
            <a:schemeClr val="tx1">
              <a:lumMod val="85000"/>
              <a:lumOff val="15000"/>
              <a:alpha val="40000"/>
            </a:schemeClr>
          </a:solidFill>
        </p:spPr>
        <p:txBody>
          <a:bodyPr wrap="square">
            <a:spAutoFit/>
          </a:bodyPr>
          <a:lstStyle/>
          <a:p>
            <a:r>
              <a:rPr lang="en-US" sz="2400" dirty="0" smtClean="0">
                <a:ln w="18415" cmpd="sng">
                  <a:solidFill>
                    <a:srgbClr val="FFFFFF"/>
                  </a:solidFill>
                  <a:prstDash val="solid"/>
                </a:ln>
                <a:solidFill>
                  <a:schemeClr val="bg1">
                    <a:alpha val="0"/>
                  </a:schemeClr>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UNDERBRIDGE</a:t>
            </a:r>
            <a:r>
              <a:rPr lang="en-US" sz="2400" spc="300" dirty="0" smtClean="0">
                <a:ln w="18000">
                  <a:solidFill>
                    <a:schemeClr val="tx1"/>
                  </a:solidFill>
                  <a:prstDash val="solid"/>
                  <a:miter lim="800000"/>
                </a:ln>
                <a:solidFill>
                  <a:schemeClr val="bg1">
                    <a:alpha val="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2000" dirty="0" smtClean="0">
                <a:ln w="18000">
                  <a:solidFill>
                    <a:schemeClr val="tx1"/>
                  </a:solidFill>
                  <a:prstDash val="solid"/>
                  <a:miter lim="800000"/>
                </a:ln>
                <a:solidFill>
                  <a:srgbClr val="0070C0"/>
                </a:solidFill>
                <a:latin typeface="Cordia New" pitchFamily="34" charset="-34"/>
                <a:ea typeface="BatangChe" pitchFamily="49" charset="-127"/>
                <a:cs typeface="Cordia New" pitchFamily="34" charset="-34"/>
              </a:rPr>
              <a:t>design</a:t>
            </a:r>
            <a:endParaRPr lang="en-US" sz="100" dirty="0" smtClean="0">
              <a:ln w="18000">
                <a:solidFill>
                  <a:schemeClr val="tx1"/>
                </a:solidFill>
                <a:prstDash val="solid"/>
                <a:miter lim="800000"/>
              </a:ln>
              <a:solidFill>
                <a:srgbClr val="0070C0"/>
              </a:solidFill>
              <a:latin typeface="Cordia New" pitchFamily="34" charset="-34"/>
              <a:ea typeface="BatangChe" pitchFamily="49" charset="-127"/>
              <a:cs typeface="Cordia New" pitchFamily="34" charset="-34"/>
            </a:endParaRPr>
          </a:p>
          <a:p>
            <a:endParaRPr lang="en-US" sz="100" dirty="0"/>
          </a:p>
        </p:txBody>
      </p:sp>
      <p:pic>
        <p:nvPicPr>
          <p:cNvPr id="7" name="Picture 6" descr="custom.jpg"/>
          <p:cNvPicPr>
            <a:picLocks noChangeAspect="1"/>
          </p:cNvPicPr>
          <p:nvPr/>
        </p:nvPicPr>
        <p:blipFill>
          <a:blip r:embed="rId4" cstate="print">
            <a:lum bright="-43000" contrast="42000"/>
          </a:blip>
          <a:stretch>
            <a:fillRect/>
          </a:stretch>
        </p:blipFill>
        <p:spPr>
          <a:xfrm>
            <a:off x="609600" y="4191000"/>
            <a:ext cx="598598" cy="589147"/>
          </a:xfrm>
          <a:prstGeom prst="rect">
            <a:avLst/>
          </a:prstGeom>
        </p:spPr>
      </p:pic>
      <p:sp>
        <p:nvSpPr>
          <p:cNvPr id="8" name="TextBox 7"/>
          <p:cNvSpPr txBox="1"/>
          <p:nvPr/>
        </p:nvSpPr>
        <p:spPr>
          <a:xfrm>
            <a:off x="1600200" y="1066800"/>
            <a:ext cx="4191000" cy="3416320"/>
          </a:xfrm>
          <a:prstGeom prst="rect">
            <a:avLst/>
          </a:prstGeom>
          <a:noFill/>
        </p:spPr>
        <p:txBody>
          <a:bodyPr wrap="square" rtlCol="0">
            <a:spAutoFit/>
          </a:bodyPr>
          <a:lstStyle/>
          <a:p>
            <a:r>
              <a:rPr lang="en-US" sz="2400" dirty="0" smtClean="0">
                <a:solidFill>
                  <a:srgbClr val="FFFF00"/>
                </a:solidFill>
                <a:latin typeface="Cordia New" pitchFamily="34" charset="-34"/>
                <a:cs typeface="Cordia New" pitchFamily="34" charset="-34"/>
              </a:rPr>
              <a:t>At the completion of each job the client is supplied with a logo and graphics treatment sheet, the completed job and all its backed-up elements on a zip drive or software of the clients choice. Print ready or web ready data as requested. Additionally, all work will be stored by Underbridge design if requested free of charge </a:t>
            </a:r>
            <a:r>
              <a:rPr lang="en-US" sz="2400" dirty="0" smtClean="0">
                <a:solidFill>
                  <a:srgbClr val="FFFF00"/>
                </a:solidFill>
                <a:latin typeface="Cordia New" pitchFamily="34" charset="-34"/>
                <a:cs typeface="Cordia New" pitchFamily="34" charset="-34"/>
              </a:rPr>
              <a:t>for one </a:t>
            </a:r>
            <a:r>
              <a:rPr lang="en-US" sz="2400" dirty="0" smtClean="0">
                <a:solidFill>
                  <a:srgbClr val="FFFF00"/>
                </a:solidFill>
                <a:latin typeface="Cordia New" pitchFamily="34" charset="-34"/>
                <a:cs typeface="Cordia New" pitchFamily="34" charset="-34"/>
              </a:rPr>
              <a:t>years time.</a:t>
            </a:r>
          </a:p>
          <a:p>
            <a:endParaRPr lang="en-US" sz="2400" dirty="0">
              <a:solidFill>
                <a:srgbClr val="FFFF00"/>
              </a:solidFill>
              <a:latin typeface="Cordia New" pitchFamily="34" charset="-34"/>
              <a:cs typeface="Cordia New" pitchFamily="34" charset="-34"/>
            </a:endParaRPr>
          </a:p>
        </p:txBody>
      </p:sp>
      <p:sp>
        <p:nvSpPr>
          <p:cNvPr id="9" name="TextBox 8"/>
          <p:cNvSpPr txBox="1"/>
          <p:nvPr/>
        </p:nvSpPr>
        <p:spPr>
          <a:xfrm>
            <a:off x="1752600" y="381000"/>
            <a:ext cx="3200400" cy="461665"/>
          </a:xfrm>
          <a:prstGeom prst="rect">
            <a:avLst/>
          </a:prstGeom>
          <a:noFill/>
        </p:spPr>
        <p:txBody>
          <a:bodyPr wrap="square" rtlCol="0">
            <a:spAutoFit/>
          </a:bodyPr>
          <a:lstStyle/>
          <a:p>
            <a:r>
              <a:rPr lang="en-US" sz="2400" b="1" dirty="0" smtClean="0">
                <a:solidFill>
                  <a:srgbClr val="FFFF00"/>
                </a:solidFill>
                <a:latin typeface="Cordia New" pitchFamily="34" charset="-34"/>
                <a:cs typeface="Cordia New" pitchFamily="34" charset="-34"/>
              </a:rPr>
              <a:t>JOB MATERIALS</a:t>
            </a:r>
            <a:endParaRPr lang="en-US" sz="2400" b="1" dirty="0">
              <a:solidFill>
                <a:srgbClr val="FFFF00"/>
              </a:solidFill>
              <a:latin typeface="Cordia New" pitchFamily="34" charset="-34"/>
              <a:cs typeface="Cordia New" pitchFamily="34" charset="-34"/>
            </a:endParaRPr>
          </a:p>
        </p:txBody>
      </p:sp>
    </p:spTree>
  </p:cSld>
  <p:clrMapOvr>
    <a:masterClrMapping/>
  </p:clrMapOvr>
  <p:transition advTm="5718"/>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SC00753.jpg"/>
          <p:cNvPicPr>
            <a:picLocks noChangeAspect="1"/>
          </p:cNvPicPr>
          <p:nvPr/>
        </p:nvPicPr>
        <p:blipFill>
          <a:blip r:embed="rId3">
            <a:grayscl/>
            <a:lum bright="19000" contrast="34000"/>
          </a:blip>
          <a:stretch>
            <a:fillRect/>
          </a:stretch>
        </p:blipFill>
        <p:spPr>
          <a:xfrm>
            <a:off x="0" y="1066800"/>
            <a:ext cx="7315200" cy="3200400"/>
          </a:xfrm>
          <a:prstGeom prst="rect">
            <a:avLst/>
          </a:prstGeom>
        </p:spPr>
      </p:pic>
      <p:pic>
        <p:nvPicPr>
          <p:cNvPr id="5" name="Picture 4" descr="DSC00743.jpg"/>
          <p:cNvPicPr>
            <a:picLocks noChangeAspect="1"/>
          </p:cNvPicPr>
          <p:nvPr/>
        </p:nvPicPr>
        <p:blipFill>
          <a:blip r:embed="rId4" cstate="print"/>
          <a:stretch>
            <a:fillRect/>
          </a:stretch>
        </p:blipFill>
        <p:spPr>
          <a:xfrm>
            <a:off x="1" y="990600"/>
            <a:ext cx="1362227" cy="3276600"/>
          </a:xfrm>
          <a:prstGeom prst="rect">
            <a:avLst/>
          </a:prstGeom>
        </p:spPr>
      </p:pic>
      <p:sp>
        <p:nvSpPr>
          <p:cNvPr id="6" name="TextBox 5"/>
          <p:cNvSpPr txBox="1"/>
          <p:nvPr/>
        </p:nvSpPr>
        <p:spPr>
          <a:xfrm>
            <a:off x="0" y="4343400"/>
            <a:ext cx="1524000" cy="261610"/>
          </a:xfrm>
          <a:prstGeom prst="rect">
            <a:avLst/>
          </a:prstGeom>
          <a:noFill/>
        </p:spPr>
        <p:txBody>
          <a:bodyPr wrap="square" rtlCol="0">
            <a:spAutoFit/>
          </a:bodyPr>
          <a:lstStyle/>
          <a:p>
            <a:r>
              <a:rPr lang="en-US" sz="1100" dirty="0" smtClean="0">
                <a:latin typeface="Browallia New" pitchFamily="34" charset="-34"/>
                <a:cs typeface="Browallia New" pitchFamily="34" charset="-34"/>
              </a:rPr>
              <a:t>Leather Laptop   250</a:t>
            </a:r>
            <a:endParaRPr lang="en-US" sz="1100" dirty="0">
              <a:latin typeface="Browallia New" pitchFamily="34" charset="-34"/>
              <a:cs typeface="Browallia New" pitchFamily="34" charset="-34"/>
            </a:endParaRPr>
          </a:p>
        </p:txBody>
      </p:sp>
      <p:pic>
        <p:nvPicPr>
          <p:cNvPr id="7" name="Picture 6" descr="tumi_logo.gif"/>
          <p:cNvPicPr>
            <a:picLocks noChangeAspect="1"/>
          </p:cNvPicPr>
          <p:nvPr/>
        </p:nvPicPr>
        <p:blipFill>
          <a:blip r:embed="rId5"/>
          <a:stretch>
            <a:fillRect/>
          </a:stretch>
        </p:blipFill>
        <p:spPr>
          <a:xfrm>
            <a:off x="5867403" y="5181602"/>
            <a:ext cx="1247775" cy="170373"/>
          </a:xfrm>
          <a:prstGeom prst="rect">
            <a:avLst/>
          </a:prstGeom>
        </p:spPr>
      </p:pic>
    </p:spTree>
  </p:cSld>
  <p:clrMapOvr>
    <a:masterClrMapping/>
  </p:clrMapOvr>
  <p:transition advTm="2203"/>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lowchart: Connector 40"/>
          <p:cNvSpPr>
            <a:spLocks noChangeAspect="1"/>
          </p:cNvSpPr>
          <p:nvPr/>
        </p:nvSpPr>
        <p:spPr>
          <a:xfrm flipH="1">
            <a:off x="990600" y="1371600"/>
            <a:ext cx="126549" cy="12654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DSC00786.jpg"/>
          <p:cNvPicPr>
            <a:picLocks noChangeAspect="1"/>
          </p:cNvPicPr>
          <p:nvPr/>
        </p:nvPicPr>
        <p:blipFill>
          <a:blip r:embed="rId3" cstate="print">
            <a:lum bright="5000"/>
          </a:blip>
          <a:stretch>
            <a:fillRect/>
          </a:stretch>
        </p:blipFill>
        <p:spPr>
          <a:xfrm>
            <a:off x="609600" y="1676400"/>
            <a:ext cx="2895600" cy="1219201"/>
          </a:xfrm>
          <a:prstGeom prst="rect">
            <a:avLst/>
          </a:prstGeom>
        </p:spPr>
      </p:pic>
      <p:pic>
        <p:nvPicPr>
          <p:cNvPr id="13" name="Picture 12" descr="DSC00786.jpg"/>
          <p:cNvPicPr>
            <a:picLocks noChangeAspect="1"/>
          </p:cNvPicPr>
          <p:nvPr/>
        </p:nvPicPr>
        <p:blipFill>
          <a:blip r:embed="rId4" cstate="print">
            <a:grayscl/>
            <a:lum bright="72000" contrast="-37000"/>
          </a:blip>
          <a:stretch>
            <a:fillRect/>
          </a:stretch>
        </p:blipFill>
        <p:spPr>
          <a:xfrm>
            <a:off x="228600" y="4343400"/>
            <a:ext cx="6858000" cy="867105"/>
          </a:xfrm>
          <a:prstGeom prst="rect">
            <a:avLst/>
          </a:prstGeom>
          <a:ln w="25400" cmpd="sng">
            <a:solidFill>
              <a:schemeClr val="tx1">
                <a:lumMod val="85000"/>
                <a:lumOff val="15000"/>
              </a:schemeClr>
            </a:solidFill>
          </a:ln>
        </p:spPr>
      </p:pic>
      <p:sp>
        <p:nvSpPr>
          <p:cNvPr id="16" name="TextBox 15"/>
          <p:cNvSpPr txBox="1"/>
          <p:nvPr/>
        </p:nvSpPr>
        <p:spPr>
          <a:xfrm>
            <a:off x="914400" y="4495800"/>
            <a:ext cx="5791200" cy="566309"/>
          </a:xfrm>
          <a:prstGeom prst="rect">
            <a:avLst/>
          </a:prstGeom>
          <a:noFill/>
        </p:spPr>
        <p:txBody>
          <a:bodyPr wrap="square" rtlCol="0">
            <a:spAutoFit/>
          </a:bodyPr>
          <a:lstStyle/>
          <a:p>
            <a:pPr marL="274294" lvl="0" indent="-274294">
              <a:spcBef>
                <a:spcPct val="20000"/>
              </a:spcBef>
              <a:defRPr/>
            </a:pPr>
            <a:r>
              <a:rPr lang="en-US" dirty="0" smtClean="0">
                <a:ln w="18000">
                  <a:noFill/>
                  <a:prstDash val="solid"/>
                  <a:miter lim="800000"/>
                </a:ln>
                <a:solidFill>
                  <a:schemeClr val="tx1">
                    <a:lumMod val="50000"/>
                    <a:lumOff val="50000"/>
                  </a:schemeClr>
                </a:solidFill>
                <a:ea typeface="BatangChe" pitchFamily="49" charset="-127"/>
                <a:cs typeface="Arial" pitchFamily="34" charset="0"/>
              </a:rPr>
              <a:t>					</a:t>
            </a:r>
            <a:r>
              <a:rPr lang="en-US" sz="1100" b="1" dirty="0" smtClean="0">
                <a:ln w="18000">
                  <a:noFill/>
                  <a:prstDash val="solid"/>
                  <a:miter lim="800000"/>
                </a:ln>
                <a:latin typeface="Century Gothic" pitchFamily="34" charset="0"/>
                <a:ea typeface="BatangChe" pitchFamily="49" charset="-127"/>
                <a:cs typeface="Arial" pitchFamily="34" charset="0"/>
              </a:rPr>
              <a:t>ONE ELM STREET      VENICE  CA    90210</a:t>
            </a:r>
            <a:endParaRPr lang="en-US" b="1" dirty="0" smtClean="0">
              <a:ln w="18000">
                <a:noFill/>
                <a:prstDash val="solid"/>
                <a:miter lim="800000"/>
              </a:ln>
              <a:latin typeface="Century Gothic" pitchFamily="34" charset="0"/>
              <a:ea typeface="BatangChe" pitchFamily="49" charset="-127"/>
              <a:cs typeface="Arial" pitchFamily="34" charset="0"/>
            </a:endParaRPr>
          </a:p>
          <a:p>
            <a:pPr marL="274294" lvl="0" indent="-274294">
              <a:spcBef>
                <a:spcPct val="20000"/>
              </a:spcBef>
              <a:defRPr/>
            </a:pPr>
            <a:r>
              <a:rPr lang="en-US" sz="1200" b="1" dirty="0" smtClean="0">
                <a:ln w="18000">
                  <a:noFill/>
                  <a:prstDash val="solid"/>
                  <a:miter lim="800000"/>
                </a:ln>
                <a:latin typeface="Century Gothic" pitchFamily="34" charset="0"/>
                <a:ea typeface="BatangChe" pitchFamily="49" charset="-127"/>
                <a:cs typeface="Arial" pitchFamily="34" charset="0"/>
              </a:rPr>
              <a:t>    underbridgedesign.com  </a:t>
            </a:r>
            <a:r>
              <a:rPr lang="en-US" b="1" dirty="0" smtClean="0">
                <a:ln w="18000">
                  <a:noFill/>
                  <a:prstDash val="solid"/>
                  <a:miter lim="800000"/>
                </a:ln>
                <a:ea typeface="BatangChe" pitchFamily="49" charset="-127"/>
                <a:cs typeface="Arial" pitchFamily="34" charset="0"/>
              </a:rPr>
              <a:t>    	PH  310.666.6666  PH  310.666.6666</a:t>
            </a:r>
            <a:endParaRPr lang="en-US" sz="1000" b="1" dirty="0" smtClean="0">
              <a:ln w="18000">
                <a:noFill/>
                <a:prstDash val="solid"/>
                <a:miter lim="800000"/>
              </a:ln>
              <a:latin typeface="Century Gothic" pitchFamily="34" charset="0"/>
              <a:cs typeface="Arial" pitchFamily="34" charset="0"/>
            </a:endParaRPr>
          </a:p>
        </p:txBody>
      </p:sp>
      <p:sp>
        <p:nvSpPr>
          <p:cNvPr id="2" name="Title 1"/>
          <p:cNvSpPr>
            <a:spLocks noGrp="1"/>
          </p:cNvSpPr>
          <p:nvPr>
            <p:ph type="title"/>
          </p:nvPr>
        </p:nvSpPr>
        <p:spPr>
          <a:xfrm>
            <a:off x="0" y="0"/>
            <a:ext cx="7315200" cy="389889"/>
          </a:xfrm>
          <a:solidFill>
            <a:schemeClr val="tx1"/>
          </a:solidFill>
        </p:spPr>
        <p:txBody>
          <a:bodyPr>
            <a:noAutofit/>
          </a:bodyPr>
          <a:lstStyle/>
          <a:p>
            <a:r>
              <a:rPr lang="en-US" sz="1600" b="1" dirty="0" smtClean="0">
                <a:solidFill>
                  <a:schemeClr val="bg1"/>
                </a:solidFill>
              </a:rPr>
              <a:t>UNDERBRIDGE DESIGN </a:t>
            </a:r>
            <a:r>
              <a:rPr lang="en-US" sz="1600" b="1" dirty="0" smtClean="0">
                <a:solidFill>
                  <a:srgbClr val="C00000"/>
                </a:solidFill>
              </a:rPr>
              <a:t>LOGO  SHEET  </a:t>
            </a:r>
            <a:r>
              <a:rPr lang="en-US" sz="1050" dirty="0" smtClean="0"/>
              <a:t>  </a:t>
            </a:r>
            <a:r>
              <a:rPr lang="en-US" sz="1200" dirty="0" smtClean="0">
                <a:solidFill>
                  <a:schemeClr val="bg1"/>
                </a:solidFill>
              </a:rPr>
              <a:t>(LOGO, BUSINESS CARD, LETTER HEAD, FAX HEAD, ENVELOPE)</a:t>
            </a:r>
            <a:endParaRPr lang="en-US" sz="1200" dirty="0">
              <a:solidFill>
                <a:schemeClr val="bg1"/>
              </a:solidFill>
            </a:endParaRPr>
          </a:p>
        </p:txBody>
      </p:sp>
      <p:sp>
        <p:nvSpPr>
          <p:cNvPr id="7" name="Content Placeholder 6"/>
          <p:cNvSpPr>
            <a:spLocks noGrp="1"/>
          </p:cNvSpPr>
          <p:nvPr>
            <p:ph sz="half" idx="2"/>
          </p:nvPr>
        </p:nvSpPr>
        <p:spPr>
          <a:xfrm>
            <a:off x="914400" y="457200"/>
            <a:ext cx="3581400" cy="533400"/>
          </a:xfrm>
        </p:spPr>
        <p:txBody>
          <a:bodyPr>
            <a:noAutofit/>
          </a:bodyPr>
          <a:lstStyle/>
          <a:p>
            <a:pPr>
              <a:buNone/>
            </a:pPr>
            <a:r>
              <a:rPr lang="en-US" sz="3200" spc="3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UNDER</a:t>
            </a:r>
            <a:r>
              <a:rPr lang="en-US" sz="3200" spc="300" dirty="0" smtClean="0">
                <a:ln w="18415" cmpd="sng">
                  <a:solidFill>
                    <a:srgbClr val="FFFFFF"/>
                  </a:solidFill>
                  <a:prstDash val="solid"/>
                </a:ln>
                <a:solidFill>
                  <a:srgbClr val="FF0000"/>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BRIDGE</a:t>
            </a:r>
            <a:r>
              <a:rPr lang="en-US" sz="32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2800" spc="300" dirty="0" smtClean="0">
                <a:ln w="18000">
                  <a:solidFill>
                    <a:schemeClr val="tx1"/>
                  </a:solidFill>
                  <a:prstDash val="solid"/>
                  <a:miter lim="800000"/>
                </a:ln>
                <a:solidFill>
                  <a:srgbClr val="0070C0"/>
                </a:solidFill>
                <a:latin typeface="Cordia New" pitchFamily="34" charset="-34"/>
                <a:ea typeface="BatangChe" pitchFamily="49" charset="-127"/>
                <a:cs typeface="Cordia New" pitchFamily="34" charset="-34"/>
              </a:rPr>
              <a:t>design</a:t>
            </a:r>
            <a:endParaRPr lang="en-US" sz="3200" spc="300" dirty="0"/>
          </a:p>
        </p:txBody>
      </p:sp>
      <p:sp>
        <p:nvSpPr>
          <p:cNvPr id="10" name="Content Placeholder 9"/>
          <p:cNvSpPr>
            <a:spLocks noGrp="1"/>
          </p:cNvSpPr>
          <p:nvPr>
            <p:ph sz="half" idx="1"/>
          </p:nvPr>
        </p:nvSpPr>
        <p:spPr>
          <a:xfrm>
            <a:off x="914400" y="2057400"/>
            <a:ext cx="3505200" cy="381000"/>
          </a:xfrm>
        </p:spPr>
        <p:txBody>
          <a:bodyPr>
            <a:noAutofit/>
          </a:bodyPr>
          <a:lstStyle/>
          <a:p>
            <a:pPr>
              <a:buNone/>
            </a:pPr>
            <a:r>
              <a:rPr lang="en-US" sz="2000" spc="3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UNDER</a:t>
            </a:r>
            <a:r>
              <a:rPr lang="en-US" sz="2000" spc="300" dirty="0" smtClean="0">
                <a:ln w="18415" cmpd="sng">
                  <a:solidFill>
                    <a:srgbClr val="FFFFFF"/>
                  </a:solidFill>
                  <a:prstDash val="solid"/>
                </a:ln>
                <a:solidFill>
                  <a:srgbClr val="FF0000"/>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BRIDGE</a:t>
            </a:r>
            <a:r>
              <a:rPr lang="en-US" sz="20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1800" spc="300" dirty="0" smtClean="0">
                <a:ln w="18000">
                  <a:solidFill>
                    <a:schemeClr val="tx1">
                      <a:alpha val="98000"/>
                    </a:schemeClr>
                  </a:solidFill>
                  <a:prstDash val="solid"/>
                  <a:miter lim="800000"/>
                </a:ln>
                <a:solidFill>
                  <a:schemeClr val="bg1"/>
                </a:solidFill>
                <a:latin typeface="Cordia New" pitchFamily="34" charset="-34"/>
                <a:ea typeface="BatangChe" pitchFamily="49" charset="-127"/>
                <a:cs typeface="Cordia New" pitchFamily="34" charset="-34"/>
              </a:rPr>
              <a:t>design</a:t>
            </a:r>
            <a:endParaRPr lang="en-US" sz="1800" dirty="0" smtClean="0">
              <a:latin typeface="Bodoni MT Condensed" pitchFamily="18" charset="0"/>
            </a:endParaRPr>
          </a:p>
          <a:p>
            <a:pPr>
              <a:buNone/>
            </a:pPr>
            <a:endParaRPr lang="en-US" sz="1200" b="1" dirty="0" smtClean="0"/>
          </a:p>
          <a:p>
            <a:pPr>
              <a:buNone/>
            </a:pPr>
            <a:endParaRPr lang="en-US" sz="1800" dirty="0" smtClean="0"/>
          </a:p>
          <a:p>
            <a:pPr>
              <a:buNone/>
            </a:pPr>
            <a:endParaRPr lang="en-US" sz="1800" dirty="0" smtClean="0"/>
          </a:p>
          <a:p>
            <a:pPr>
              <a:buNone/>
            </a:pPr>
            <a:endParaRPr lang="en-US" sz="1800" dirty="0"/>
          </a:p>
        </p:txBody>
      </p:sp>
      <p:pic>
        <p:nvPicPr>
          <p:cNvPr id="12" name="Picture 11" descr="custom.jpg"/>
          <p:cNvPicPr>
            <a:picLocks noChangeAspect="1"/>
          </p:cNvPicPr>
          <p:nvPr/>
        </p:nvPicPr>
        <p:blipFill>
          <a:blip r:embed="rId5">
            <a:lum bright="-43000" contrast="42000"/>
          </a:blip>
          <a:stretch>
            <a:fillRect/>
          </a:stretch>
        </p:blipFill>
        <p:spPr>
          <a:xfrm>
            <a:off x="3505200" y="1676400"/>
            <a:ext cx="1219200" cy="1219200"/>
          </a:xfrm>
          <a:prstGeom prst="rect">
            <a:avLst/>
          </a:prstGeom>
        </p:spPr>
      </p:pic>
      <p:sp>
        <p:nvSpPr>
          <p:cNvPr id="14" name="Content Placeholder 9"/>
          <p:cNvSpPr txBox="1">
            <a:spLocks/>
          </p:cNvSpPr>
          <p:nvPr/>
        </p:nvSpPr>
        <p:spPr>
          <a:xfrm>
            <a:off x="914400" y="4495800"/>
            <a:ext cx="5638800" cy="381000"/>
          </a:xfrm>
          <a:prstGeom prst="rect">
            <a:avLst/>
          </a:prstGeom>
          <a:ln>
            <a:noFill/>
          </a:ln>
        </p:spPr>
        <p:txBody>
          <a:bodyPr vert="horz" lIns="73145" tIns="36572" rIns="73145" bIns="36572" rtlCol="0">
            <a:normAutofit fontScale="77500" lnSpcReduction="20000"/>
          </a:bodyPr>
          <a:lstStyle/>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300" normalizeH="0" baseline="0" noProof="0" dirty="0" smtClean="0">
                <a:ln w="18415" cmpd="sng">
                  <a:solidFill>
                    <a:schemeClr val="tx1">
                      <a:lumMod val="95000"/>
                      <a:lumOff val="5000"/>
                    </a:schemeClr>
                  </a:solidFill>
                  <a:prstDash val="solid"/>
                </a:ln>
                <a:solidFill>
                  <a:schemeClr val="tx1">
                    <a:lumMod val="95000"/>
                    <a:lumOff val="5000"/>
                  </a:schemeClr>
                </a:solidFill>
                <a:effectLst>
                  <a:outerShdw blurRad="63500" dir="3600000" algn="tl" rotWithShape="0">
                    <a:srgbClr val="000000">
                      <a:alpha val="70000"/>
                    </a:srgbClr>
                  </a:outerShdw>
                </a:effectLst>
                <a:uLnTx/>
                <a:uFillTx/>
                <a:latin typeface="Cordia New" pitchFamily="34" charset="-34"/>
                <a:ea typeface="BatangChe" pitchFamily="49" charset="-127"/>
                <a:cs typeface="Cordia New" pitchFamily="34" charset="-34"/>
              </a:rPr>
              <a:t>UNDERBRIDGE</a:t>
            </a:r>
            <a:r>
              <a:rPr kumimoji="0" lang="en-US" sz="2800" b="1" i="0" u="none" strike="noStrike" kern="1200" cap="none" spc="300" normalizeH="0" baseline="0" noProof="0" dirty="0" smtClean="0">
                <a:ln w="18000">
                  <a:solidFill>
                    <a:schemeClr val="tx1"/>
                  </a:solidFill>
                  <a:prstDash val="solid"/>
                  <a:miter lim="800000"/>
                </a:ln>
                <a:solidFill>
                  <a:schemeClr val="tx1">
                    <a:lumMod val="95000"/>
                    <a:lumOff val="5000"/>
                  </a:schemeClr>
                </a:solidFill>
                <a:effectLst>
                  <a:outerShdw blurRad="38100" dist="38100" dir="2700000" algn="tl">
                    <a:srgbClr val="000000">
                      <a:alpha val="43137"/>
                    </a:srgbClr>
                  </a:outerShdw>
                </a:effectLst>
                <a:uLnTx/>
                <a:uFillTx/>
                <a:latin typeface="Cordia New" pitchFamily="34" charset="-34"/>
                <a:ea typeface="BatangChe" pitchFamily="49" charset="-127"/>
                <a:cs typeface="Cordia New" pitchFamily="34" charset="-34"/>
              </a:rPr>
              <a:t> </a:t>
            </a:r>
            <a:r>
              <a:rPr kumimoji="0" lang="en-US" sz="2400" b="1" i="0" u="none" strike="noStrike" kern="1200" cap="none" spc="300" normalizeH="0" baseline="0" noProof="0" dirty="0" smtClean="0">
                <a:ln w="18000">
                  <a:solidFill>
                    <a:schemeClr val="tx1"/>
                  </a:solidFill>
                  <a:prstDash val="solid"/>
                  <a:miter lim="800000"/>
                </a:ln>
                <a:effectLst/>
                <a:uLnTx/>
                <a:uFillTx/>
                <a:latin typeface="Cordia New" pitchFamily="34" charset="-34"/>
                <a:ea typeface="BatangChe" pitchFamily="49" charset="-127"/>
                <a:cs typeface="Cordia New" pitchFamily="34" charset="-34"/>
              </a:rPr>
              <a:t>design</a:t>
            </a: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300" normalizeH="0" baseline="0" noProof="0" dirty="0" smtClean="0">
              <a:ln w="18000">
                <a:solidFill>
                  <a:schemeClr val="tx1"/>
                </a:solidFill>
                <a:prstDash val="solid"/>
                <a:miter lim="800000"/>
              </a:ln>
              <a:effectLst/>
              <a:uLnTx/>
              <a:uFillTx/>
              <a:latin typeface="Cordia New" pitchFamily="34" charset="-34"/>
              <a:ea typeface="BatangChe" pitchFamily="49" charset="-127"/>
              <a:cs typeface="Cordia New" pitchFamily="34" charset="-34"/>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3600" b="1"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1600" b="1" i="0" u="none" strike="noStrike" kern="1200" cap="none" spc="0" normalizeH="0" baseline="0" noProof="0" dirty="0" smtClean="0">
              <a:ln>
                <a:noFill/>
              </a:ln>
              <a:solidFill>
                <a:schemeClr val="tx1"/>
              </a:solidFill>
              <a:effectLst/>
              <a:uLnTx/>
              <a:uFillTx/>
              <a:latin typeface="+mn-lt"/>
              <a:ea typeface="+mn-ea"/>
              <a:cs typeface="+mn-cs"/>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1600" b="1" i="0" u="none" strike="noStrike" kern="1200" cap="none" spc="0" normalizeH="0" baseline="0" noProof="0" dirty="0">
              <a:ln>
                <a:noFill/>
              </a:ln>
              <a:solidFill>
                <a:schemeClr val="tx1"/>
              </a:solidFill>
              <a:effectLst/>
              <a:uLnTx/>
              <a:uFillTx/>
              <a:latin typeface="+mn-lt"/>
              <a:ea typeface="+mn-ea"/>
              <a:cs typeface="+mn-cs"/>
            </a:endParaRPr>
          </a:p>
        </p:txBody>
      </p:sp>
      <p:pic>
        <p:nvPicPr>
          <p:cNvPr id="15" name="Picture 14" descr="custom.jpg"/>
          <p:cNvPicPr>
            <a:picLocks noChangeAspect="1"/>
          </p:cNvPicPr>
          <p:nvPr/>
        </p:nvPicPr>
        <p:blipFill>
          <a:blip r:embed="rId6" cstate="print">
            <a:grayscl/>
            <a:lum bright="-29000" contrast="34000"/>
          </a:blip>
          <a:stretch>
            <a:fillRect/>
          </a:stretch>
        </p:blipFill>
        <p:spPr>
          <a:xfrm>
            <a:off x="228600" y="4419600"/>
            <a:ext cx="685800" cy="674971"/>
          </a:xfrm>
          <a:prstGeom prst="rect">
            <a:avLst/>
          </a:prstGeom>
        </p:spPr>
      </p:pic>
      <p:sp>
        <p:nvSpPr>
          <p:cNvPr id="19" name="TextBox 18"/>
          <p:cNvSpPr txBox="1"/>
          <p:nvPr/>
        </p:nvSpPr>
        <p:spPr>
          <a:xfrm>
            <a:off x="4419600" y="533400"/>
            <a:ext cx="2895600" cy="400110"/>
          </a:xfrm>
          <a:prstGeom prst="rect">
            <a:avLst/>
          </a:prstGeom>
          <a:noFill/>
        </p:spPr>
        <p:txBody>
          <a:bodyPr wrap="square" rtlCol="0">
            <a:spAutoFit/>
          </a:bodyPr>
          <a:lstStyle/>
          <a:p>
            <a:r>
              <a:rPr lang="en-US" sz="1000" dirty="0" smtClean="0"/>
              <a:t>F</a:t>
            </a:r>
            <a:r>
              <a:rPr lang="en-US" sz="1000" b="1" dirty="0" smtClean="0"/>
              <a:t>ont</a:t>
            </a:r>
            <a:r>
              <a:rPr lang="en-US" sz="1000" dirty="0" smtClean="0"/>
              <a:t>:  	</a:t>
            </a:r>
            <a:r>
              <a:rPr lang="en-US" sz="1000" dirty="0" err="1" smtClean="0"/>
              <a:t>cordia</a:t>
            </a:r>
            <a:r>
              <a:rPr lang="en-US" sz="1000" dirty="0" smtClean="0"/>
              <a:t> new  </a:t>
            </a:r>
          </a:p>
          <a:p>
            <a:r>
              <a:rPr lang="en-US" sz="1000" b="1" dirty="0" smtClean="0"/>
              <a:t>text</a:t>
            </a:r>
            <a:r>
              <a:rPr lang="en-US" sz="1000" dirty="0" smtClean="0"/>
              <a:t> : 	RGB  </a:t>
            </a:r>
            <a:r>
              <a:rPr lang="en-US" sz="1000" b="1" dirty="0" smtClean="0"/>
              <a:t>W</a:t>
            </a:r>
            <a:r>
              <a:rPr lang="en-US" sz="1000" dirty="0" smtClean="0"/>
              <a:t> 242, 242,242  </a:t>
            </a:r>
            <a:r>
              <a:rPr lang="en-US" sz="1000" b="1" dirty="0" smtClean="0"/>
              <a:t>BLK</a:t>
            </a:r>
            <a:r>
              <a:rPr lang="en-US" sz="1000" dirty="0" smtClean="0"/>
              <a:t> 3,3,3</a:t>
            </a:r>
            <a:endParaRPr lang="en-US" sz="1000" dirty="0"/>
          </a:p>
        </p:txBody>
      </p:sp>
      <p:sp>
        <p:nvSpPr>
          <p:cNvPr id="24" name="Flowchart: Connector 23"/>
          <p:cNvSpPr/>
          <p:nvPr/>
        </p:nvSpPr>
        <p:spPr>
          <a:xfrm>
            <a:off x="4038600" y="1143000"/>
            <a:ext cx="228600" cy="228600"/>
          </a:xfrm>
          <a:prstGeom prst="flowChartConnector">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715000" y="1143000"/>
            <a:ext cx="3048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0" y="0"/>
            <a:ext cx="7315200" cy="6691054"/>
          </a:xfrm>
          <a:prstGeom prst="rect">
            <a:avLst/>
          </a:prstGeom>
          <a:noFill/>
        </p:spPr>
        <p:txBody>
          <a:bodyPr wrap="square" lIns="73145" tIns="36572" rIns="73145" bIns="36572" rtlCol="0">
            <a:spAutoFit/>
          </a:bodyPr>
          <a:lstStyle/>
          <a:p>
            <a:pPr lvl="8"/>
            <a:r>
              <a:rPr lang="en-US" sz="4800" dirty="0" smtClean="0">
                <a:solidFill>
                  <a:srgbClr val="820000"/>
                </a:solidFill>
                <a:latin typeface="Wingdings" pitchFamily="2" charset="2"/>
              </a:rPr>
              <a:t>  </a:t>
            </a:r>
            <a:r>
              <a:rPr lang="en-US" sz="900" dirty="0" smtClean="0">
                <a:solidFill>
                  <a:srgbClr val="820000"/>
                </a:solidFill>
                <a:latin typeface="Wingdings" pitchFamily="2" charset="2"/>
              </a:rPr>
              <a:t>	</a:t>
            </a:r>
            <a:r>
              <a:rPr lang="en-US" sz="4800" dirty="0" smtClean="0">
                <a:solidFill>
                  <a:srgbClr val="820000"/>
                </a:solidFill>
                <a:latin typeface="Wingdings" pitchFamily="2" charset="2"/>
              </a:rPr>
              <a:t> 		    </a:t>
            </a:r>
          </a:p>
          <a:p>
            <a:pPr lvl="8"/>
            <a:endParaRPr lang="en-US" sz="19100" dirty="0" smtClean="0">
              <a:solidFill>
                <a:schemeClr val="tx1">
                  <a:lumMod val="75000"/>
                  <a:lumOff val="25000"/>
                </a:schemeClr>
              </a:solidFill>
              <a:latin typeface="Wingdings" pitchFamily="2" charset="2"/>
            </a:endParaRPr>
          </a:p>
          <a:p>
            <a:pPr lvl="8"/>
            <a:endParaRPr lang="en-US" sz="19100" dirty="0" smtClean="0">
              <a:solidFill>
                <a:schemeClr val="tx1">
                  <a:lumMod val="75000"/>
                  <a:lumOff val="25000"/>
                </a:schemeClr>
              </a:solidFill>
              <a:latin typeface="Wingdings" pitchFamily="2" charset="2"/>
            </a:endParaRPr>
          </a:p>
        </p:txBody>
      </p:sp>
      <p:sp>
        <p:nvSpPr>
          <p:cNvPr id="29" name="Flowchart: Connector 28"/>
          <p:cNvSpPr/>
          <p:nvPr/>
        </p:nvSpPr>
        <p:spPr>
          <a:xfrm>
            <a:off x="3810000" y="2514600"/>
            <a:ext cx="228600" cy="2286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lowchart: Connector 19"/>
          <p:cNvSpPr>
            <a:spLocks noChangeAspect="1"/>
          </p:cNvSpPr>
          <p:nvPr/>
        </p:nvSpPr>
        <p:spPr>
          <a:xfrm>
            <a:off x="3733800" y="2590800"/>
            <a:ext cx="214884" cy="214884"/>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2438400" y="1143000"/>
            <a:ext cx="228600" cy="228600"/>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590800" y="1143000"/>
            <a:ext cx="1295400" cy="246221"/>
          </a:xfrm>
          <a:prstGeom prst="rect">
            <a:avLst/>
          </a:prstGeom>
          <a:noFill/>
        </p:spPr>
        <p:txBody>
          <a:bodyPr wrap="square" rtlCol="0">
            <a:spAutoFit/>
          </a:bodyPr>
          <a:lstStyle/>
          <a:p>
            <a:r>
              <a:rPr lang="en-US" sz="1000" dirty="0" smtClean="0"/>
              <a:t>RGB 236,241,31</a:t>
            </a:r>
            <a:endParaRPr lang="en-US" sz="1000" dirty="0"/>
          </a:p>
        </p:txBody>
      </p:sp>
      <p:sp>
        <p:nvSpPr>
          <p:cNvPr id="32" name="TextBox 31"/>
          <p:cNvSpPr txBox="1"/>
          <p:nvPr/>
        </p:nvSpPr>
        <p:spPr>
          <a:xfrm>
            <a:off x="4191000" y="1143000"/>
            <a:ext cx="1143000" cy="461665"/>
          </a:xfrm>
          <a:prstGeom prst="rect">
            <a:avLst/>
          </a:prstGeom>
          <a:noFill/>
        </p:spPr>
        <p:txBody>
          <a:bodyPr wrap="square" rtlCol="0">
            <a:spAutoFit/>
          </a:bodyPr>
          <a:lstStyle/>
          <a:p>
            <a:r>
              <a:rPr lang="en-US" sz="1000" dirty="0" smtClean="0"/>
              <a:t>RGB 194, 194, 194</a:t>
            </a:r>
          </a:p>
          <a:p>
            <a:endParaRPr lang="en-US" dirty="0"/>
          </a:p>
        </p:txBody>
      </p:sp>
      <p:sp>
        <p:nvSpPr>
          <p:cNvPr id="33" name="TextBox 32"/>
          <p:cNvSpPr txBox="1"/>
          <p:nvPr/>
        </p:nvSpPr>
        <p:spPr>
          <a:xfrm>
            <a:off x="5943600" y="1143000"/>
            <a:ext cx="914400" cy="230832"/>
          </a:xfrm>
          <a:prstGeom prst="rect">
            <a:avLst/>
          </a:prstGeom>
          <a:noFill/>
        </p:spPr>
        <p:txBody>
          <a:bodyPr wrap="square" rtlCol="0">
            <a:spAutoFit/>
          </a:bodyPr>
          <a:lstStyle/>
          <a:p>
            <a:r>
              <a:rPr lang="en-US" sz="900" dirty="0" smtClean="0"/>
              <a:t>RGB 12,12,12</a:t>
            </a:r>
          </a:p>
        </p:txBody>
      </p:sp>
      <p:pic>
        <p:nvPicPr>
          <p:cNvPr id="34" name="Picture 33" descr="DSC00786.jpg"/>
          <p:cNvPicPr>
            <a:picLocks noChangeAspect="1"/>
          </p:cNvPicPr>
          <p:nvPr/>
        </p:nvPicPr>
        <p:blipFill>
          <a:blip r:embed="rId7" cstate="print">
            <a:lum bright="5000"/>
          </a:blip>
          <a:stretch>
            <a:fillRect/>
          </a:stretch>
        </p:blipFill>
        <p:spPr>
          <a:xfrm>
            <a:off x="228600" y="3276600"/>
            <a:ext cx="6858000" cy="988733"/>
          </a:xfrm>
          <a:prstGeom prst="rect">
            <a:avLst/>
          </a:prstGeom>
        </p:spPr>
      </p:pic>
      <p:pic>
        <p:nvPicPr>
          <p:cNvPr id="35" name="Picture 34" descr="custom.jpg"/>
          <p:cNvPicPr>
            <a:picLocks noChangeAspect="1"/>
          </p:cNvPicPr>
          <p:nvPr/>
        </p:nvPicPr>
        <p:blipFill>
          <a:blip r:embed="rId5">
            <a:lum bright="-43000" contrast="42000"/>
          </a:blip>
          <a:stretch>
            <a:fillRect/>
          </a:stretch>
        </p:blipFill>
        <p:spPr>
          <a:xfrm>
            <a:off x="6096000" y="3276600"/>
            <a:ext cx="990600" cy="990600"/>
          </a:xfrm>
          <a:prstGeom prst="rect">
            <a:avLst/>
          </a:prstGeom>
        </p:spPr>
      </p:pic>
      <p:sp>
        <p:nvSpPr>
          <p:cNvPr id="37" name="Flowchart: Connector 36"/>
          <p:cNvSpPr>
            <a:spLocks noChangeAspect="1"/>
          </p:cNvSpPr>
          <p:nvPr/>
        </p:nvSpPr>
        <p:spPr>
          <a:xfrm>
            <a:off x="6324600" y="3962400"/>
            <a:ext cx="256794" cy="25679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a:spLocks noChangeAspect="1"/>
          </p:cNvSpPr>
          <p:nvPr/>
        </p:nvSpPr>
        <p:spPr>
          <a:xfrm>
            <a:off x="6324600" y="4038600"/>
            <a:ext cx="180594" cy="180594"/>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a:spLocks noChangeAspect="1"/>
          </p:cNvSpPr>
          <p:nvPr/>
        </p:nvSpPr>
        <p:spPr>
          <a:xfrm flipH="1">
            <a:off x="762000" y="2514600"/>
            <a:ext cx="126549" cy="12654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a:spLocks noChangeAspect="1"/>
          </p:cNvSpPr>
          <p:nvPr/>
        </p:nvSpPr>
        <p:spPr>
          <a:xfrm flipH="1">
            <a:off x="685799" y="2514601"/>
            <a:ext cx="76200" cy="76200"/>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685800" y="2362200"/>
            <a:ext cx="152400" cy="152400"/>
          </a:xfrm>
          <a:prstGeom prst="flowChartConnector">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381000" y="3810000"/>
            <a:ext cx="152400" cy="152400"/>
          </a:xfrm>
          <a:prstGeom prst="flowChartConnector">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p:cNvSpPr>
            <a:spLocks noChangeAspect="1"/>
          </p:cNvSpPr>
          <p:nvPr/>
        </p:nvSpPr>
        <p:spPr>
          <a:xfrm flipH="1">
            <a:off x="457200" y="3962400"/>
            <a:ext cx="126549" cy="12654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p:cNvSpPr>
            <a:spLocks noChangeAspect="1"/>
          </p:cNvSpPr>
          <p:nvPr/>
        </p:nvSpPr>
        <p:spPr>
          <a:xfrm flipH="1">
            <a:off x="381000" y="3962400"/>
            <a:ext cx="76200" cy="76200"/>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9"/>
          <p:cNvSpPr txBox="1">
            <a:spLocks/>
          </p:cNvSpPr>
          <p:nvPr/>
        </p:nvSpPr>
        <p:spPr>
          <a:xfrm>
            <a:off x="609600" y="3505200"/>
            <a:ext cx="5105400" cy="533400"/>
          </a:xfrm>
          <a:prstGeom prst="rect">
            <a:avLst/>
          </a:prstGeom>
        </p:spPr>
        <p:txBody>
          <a:bodyPr vert="horz" lIns="73145" tIns="36572" rIns="73145" bIns="36572" rtlCol="0">
            <a:noAutofit/>
          </a:bodyPr>
          <a:lstStyle/>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30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Cordia New" pitchFamily="34" charset="-34"/>
                <a:ea typeface="BatangChe" pitchFamily="49" charset="-127"/>
                <a:cs typeface="Cordia New" pitchFamily="34" charset="-34"/>
              </a:rPr>
              <a:t>UNDER</a:t>
            </a:r>
            <a:r>
              <a:rPr kumimoji="0" lang="en-US" sz="2800" b="0" i="0" u="none" strike="noStrike" kern="1200" cap="none" spc="300" normalizeH="0" baseline="0" noProof="0" dirty="0" smtClean="0">
                <a:ln w="18415" cmpd="sng">
                  <a:solidFill>
                    <a:srgbClr val="FFFFFF"/>
                  </a:solidFill>
                  <a:prstDash val="solid"/>
                </a:ln>
                <a:solidFill>
                  <a:srgbClr val="FF0000"/>
                </a:solidFill>
                <a:effectLst>
                  <a:outerShdw blurRad="63500" dir="3600000" algn="tl" rotWithShape="0">
                    <a:srgbClr val="000000">
                      <a:alpha val="70000"/>
                    </a:srgbClr>
                  </a:outerShdw>
                </a:effectLst>
                <a:uLnTx/>
                <a:uFillTx/>
                <a:latin typeface="Cordia New" pitchFamily="34" charset="-34"/>
                <a:ea typeface="BatangChe" pitchFamily="49" charset="-127"/>
                <a:cs typeface="Cordia New" pitchFamily="34" charset="-34"/>
              </a:rPr>
              <a:t>BRIDGE</a:t>
            </a:r>
            <a:r>
              <a:rPr kumimoji="0" lang="en-US" sz="2800" b="0" i="0" u="none" strike="noStrike" kern="1200" cap="none" spc="300" normalizeH="0" baseline="0" noProof="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uLnTx/>
                <a:uFillTx/>
                <a:latin typeface="Cordia New" pitchFamily="34" charset="-34"/>
                <a:ea typeface="BatangChe" pitchFamily="49" charset="-127"/>
                <a:cs typeface="Cordia New" pitchFamily="34" charset="-34"/>
              </a:rPr>
              <a:t> </a:t>
            </a:r>
            <a:r>
              <a:rPr kumimoji="0" lang="en-US" sz="2400" b="0" i="0" u="none" strike="noStrike" kern="1200" cap="none" spc="300" normalizeH="0" baseline="0" noProof="0" dirty="0" smtClean="0">
                <a:ln w="18000">
                  <a:solidFill>
                    <a:schemeClr val="tx1">
                      <a:alpha val="98000"/>
                    </a:schemeClr>
                  </a:solidFill>
                  <a:prstDash val="solid"/>
                  <a:miter lim="800000"/>
                </a:ln>
                <a:solidFill>
                  <a:schemeClr val="bg1"/>
                </a:solidFill>
                <a:effectLst/>
                <a:uLnTx/>
                <a:uFillTx/>
                <a:latin typeface="Cordia New" pitchFamily="34" charset="-34"/>
                <a:ea typeface="BatangChe" pitchFamily="49" charset="-127"/>
                <a:cs typeface="Cordia New" pitchFamily="34" charset="-34"/>
              </a:rPr>
              <a:t>design</a:t>
            </a:r>
            <a:endParaRPr kumimoji="0" lang="en-US" sz="2800" b="0" i="0" u="none" strike="noStrike" kern="1200" cap="none" spc="300" normalizeH="0" baseline="0" noProof="0" dirty="0" smtClean="0">
              <a:ln w="18000">
                <a:solidFill>
                  <a:schemeClr val="tx1">
                    <a:alpha val="98000"/>
                  </a:schemeClr>
                </a:solidFill>
                <a:prstDash val="solid"/>
                <a:miter lim="800000"/>
              </a:ln>
              <a:solidFill>
                <a:schemeClr val="bg1"/>
              </a:solidFill>
              <a:effectLst/>
              <a:uLnTx/>
              <a:uFillTx/>
              <a:latin typeface="Cordia New" pitchFamily="34" charset="-34"/>
              <a:ea typeface="BatangChe" pitchFamily="49" charset="-127"/>
              <a:cs typeface="Cordia New" pitchFamily="34" charset="-34"/>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Bodoni MT Condensed" pitchFamily="18" charset="0"/>
                <a:ea typeface="+mn-ea"/>
                <a:cs typeface="+mn-cs"/>
              </a:rPr>
              <a:t>		</a:t>
            </a: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1600" b="1" i="0" u="none" strike="noStrike" kern="1200" cap="none" spc="0" normalizeH="0" baseline="0" noProof="0" dirty="0" smtClean="0">
              <a:ln>
                <a:noFill/>
              </a:ln>
              <a:solidFill>
                <a:schemeClr val="tx1"/>
              </a:solidFill>
              <a:effectLst/>
              <a:uLnTx/>
              <a:uFillTx/>
              <a:latin typeface="+mn-lt"/>
              <a:ea typeface="+mn-ea"/>
              <a:cs typeface="+mn-cs"/>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9" name="TextBox 48"/>
          <p:cNvSpPr txBox="1"/>
          <p:nvPr/>
        </p:nvSpPr>
        <p:spPr>
          <a:xfrm>
            <a:off x="838200" y="3581400"/>
            <a:ext cx="5486400" cy="794064"/>
          </a:xfrm>
          <a:prstGeom prst="rect">
            <a:avLst/>
          </a:prstGeom>
          <a:noFill/>
        </p:spPr>
        <p:txBody>
          <a:bodyPr wrap="square" rtlCol="0">
            <a:spAutoFit/>
          </a:bodyPr>
          <a:lstStyle/>
          <a:p>
            <a:pPr marL="274294" lvl="0" indent="-274294">
              <a:spcBef>
                <a:spcPct val="20000"/>
              </a:spcBef>
              <a:defRPr/>
            </a:pPr>
            <a:r>
              <a:rPr lang="en-US" sz="900" dirty="0" smtClean="0">
                <a:ln w="18000">
                  <a:noFill/>
                  <a:prstDash val="solid"/>
                  <a:miter lim="800000"/>
                </a:ln>
                <a:solidFill>
                  <a:schemeClr val="bg1"/>
                </a:solidFill>
                <a:latin typeface="Century Gothic" pitchFamily="34" charset="0"/>
                <a:ea typeface="BatangChe" pitchFamily="49" charset="-127"/>
                <a:cs typeface="Arial" pitchFamily="34" charset="0"/>
              </a:rPr>
              <a:t>                                                                                            ONE ELM STREET     VENICE  CA      90210 </a:t>
            </a:r>
          </a:p>
          <a:p>
            <a:pPr marL="274294" lvl="0" indent="-274294">
              <a:spcBef>
                <a:spcPct val="20000"/>
              </a:spcBef>
              <a:defRPr/>
            </a:pPr>
            <a:endParaRPr lang="en-US" sz="700" b="1" dirty="0" smtClean="0">
              <a:ln w="18000">
                <a:noFill/>
                <a:prstDash val="solid"/>
                <a:miter lim="800000"/>
              </a:ln>
              <a:solidFill>
                <a:schemeClr val="bg1"/>
              </a:solidFill>
              <a:latin typeface="Century Gothic" pitchFamily="34" charset="0"/>
              <a:ea typeface="BatangChe" pitchFamily="49" charset="-127"/>
              <a:cs typeface="Arial" pitchFamily="34" charset="0"/>
            </a:endParaRPr>
          </a:p>
          <a:p>
            <a:pPr marL="274294" lvl="0" indent="-274294">
              <a:spcBef>
                <a:spcPct val="20000"/>
              </a:spcBef>
              <a:defRPr/>
            </a:pPr>
            <a:r>
              <a:rPr lang="en-US" sz="1050" b="1" dirty="0" smtClean="0">
                <a:ln w="18000">
                  <a:noFill/>
                  <a:prstDash val="solid"/>
                  <a:miter lim="800000"/>
                </a:ln>
                <a:solidFill>
                  <a:schemeClr val="bg1"/>
                </a:solidFill>
                <a:latin typeface="Century Gothic" pitchFamily="34" charset="0"/>
                <a:ea typeface="BatangChe" pitchFamily="49" charset="-127"/>
                <a:cs typeface="Arial" pitchFamily="34" charset="0"/>
              </a:rPr>
              <a:t>underbridgedesign.com  </a:t>
            </a:r>
            <a:r>
              <a:rPr lang="en-US" sz="700" b="1" dirty="0" smtClean="0">
                <a:ln w="18000">
                  <a:noFill/>
                  <a:prstDash val="solid"/>
                  <a:miter lim="800000"/>
                </a:ln>
                <a:solidFill>
                  <a:schemeClr val="bg1"/>
                </a:solidFill>
                <a:ea typeface="BatangChe" pitchFamily="49" charset="-127"/>
                <a:cs typeface="Arial" pitchFamily="34" charset="0"/>
              </a:rPr>
              <a:t>    		</a:t>
            </a:r>
            <a:r>
              <a:rPr lang="en-US" sz="1000" b="1" dirty="0" smtClean="0">
                <a:ln w="18000">
                  <a:noFill/>
                  <a:prstDash val="solid"/>
                  <a:miter lim="800000"/>
                </a:ln>
                <a:solidFill>
                  <a:schemeClr val="bg1"/>
                </a:solidFill>
                <a:ea typeface="BatangChe" pitchFamily="49" charset="-127"/>
                <a:cs typeface="Arial" pitchFamily="34" charset="0"/>
              </a:rPr>
              <a:t>             </a:t>
            </a:r>
            <a:r>
              <a:rPr lang="en-US" sz="1000" b="1" dirty="0" smtClean="0">
                <a:ln w="18000">
                  <a:noFill/>
                  <a:prstDash val="solid"/>
                  <a:miter lim="800000"/>
                </a:ln>
                <a:solidFill>
                  <a:schemeClr val="bg1"/>
                </a:solidFill>
                <a:latin typeface="Century Gothic" pitchFamily="34" charset="0"/>
                <a:ea typeface="BatangChe" pitchFamily="49" charset="-127"/>
                <a:cs typeface="Arial" pitchFamily="34" charset="0"/>
              </a:rPr>
              <a:t>                             </a:t>
            </a:r>
            <a:r>
              <a:rPr lang="en-US" sz="1000" dirty="0" smtClean="0">
                <a:ln w="18000">
                  <a:noFill/>
                  <a:prstDash val="solid"/>
                  <a:miter lim="800000"/>
                </a:ln>
                <a:solidFill>
                  <a:schemeClr val="bg1"/>
                </a:solidFill>
                <a:latin typeface="Century Gothic" pitchFamily="34" charset="0"/>
                <a:ea typeface="BatangChe" pitchFamily="49" charset="-127"/>
                <a:cs typeface="Arial" pitchFamily="34" charset="0"/>
              </a:rPr>
              <a:t>310.666.6666</a:t>
            </a:r>
            <a:endParaRPr lang="en-US" sz="700" dirty="0" smtClean="0">
              <a:ln w="18000">
                <a:noFill/>
                <a:prstDash val="solid"/>
                <a:miter lim="800000"/>
              </a:ln>
              <a:solidFill>
                <a:schemeClr val="bg1"/>
              </a:solidFill>
              <a:latin typeface="Century Gothic" pitchFamily="34" charset="0"/>
              <a:ea typeface="BatangChe" pitchFamily="49" charset="-127"/>
              <a:cs typeface="Arial" pitchFamily="34" charset="0"/>
            </a:endParaRPr>
          </a:p>
          <a:p>
            <a:pPr marL="274294" lvl="0" indent="-274294">
              <a:spcBef>
                <a:spcPct val="20000"/>
              </a:spcBef>
              <a:defRPr/>
            </a:pPr>
            <a:endParaRPr lang="en-US" sz="700" dirty="0" smtClean="0">
              <a:ln w="18000">
                <a:noFill/>
                <a:prstDash val="solid"/>
                <a:miter lim="800000"/>
              </a:ln>
              <a:solidFill>
                <a:schemeClr val="bg1"/>
              </a:solidFill>
              <a:latin typeface="Century Gothic" pitchFamily="34" charset="0"/>
              <a:ea typeface="BatangChe" pitchFamily="49" charset="-127"/>
              <a:cs typeface="Arial" pitchFamily="34" charset="0"/>
            </a:endParaRPr>
          </a:p>
          <a:p>
            <a:pPr marL="274294" lvl="0" indent="-274294">
              <a:spcBef>
                <a:spcPct val="20000"/>
              </a:spcBef>
              <a:defRPr/>
            </a:pPr>
            <a:endParaRPr lang="en-US" sz="600" dirty="0" smtClean="0">
              <a:ln w="18000">
                <a:noFill/>
                <a:prstDash val="solid"/>
                <a:miter lim="800000"/>
              </a:ln>
              <a:solidFill>
                <a:schemeClr val="bg1"/>
              </a:solidFill>
              <a:latin typeface="Century Gothic" pitchFamily="34" charset="0"/>
              <a:cs typeface="Arial" pitchFamily="34" charset="0"/>
            </a:endParaRPr>
          </a:p>
        </p:txBody>
      </p:sp>
      <p:sp>
        <p:nvSpPr>
          <p:cNvPr id="51" name="Rectangle 50"/>
          <p:cNvSpPr/>
          <p:nvPr/>
        </p:nvSpPr>
        <p:spPr>
          <a:xfrm>
            <a:off x="685800" y="2667000"/>
            <a:ext cx="3657600" cy="261610"/>
          </a:xfrm>
          <a:prstGeom prst="rect">
            <a:avLst/>
          </a:prstGeom>
        </p:spPr>
        <p:txBody>
          <a:bodyPr>
            <a:spAutoFit/>
          </a:bodyPr>
          <a:lstStyle/>
          <a:p>
            <a:pPr marL="274294" lvl="0" indent="-274294">
              <a:spcBef>
                <a:spcPct val="20000"/>
              </a:spcBef>
              <a:defRPr/>
            </a:pPr>
            <a:r>
              <a:rPr lang="en-US" sz="1100" b="1" dirty="0" smtClean="0">
                <a:ln w="18000">
                  <a:noFill/>
                  <a:prstDash val="solid"/>
                  <a:miter lim="800000"/>
                </a:ln>
                <a:solidFill>
                  <a:schemeClr val="bg1"/>
                </a:solidFill>
                <a:latin typeface="Century Gothic" pitchFamily="34" charset="0"/>
                <a:ea typeface="BatangChe" pitchFamily="49" charset="-127"/>
                <a:cs typeface="Arial" pitchFamily="34" charset="0"/>
              </a:rPr>
              <a:t>underbridgedesign.com  </a:t>
            </a:r>
            <a:r>
              <a:rPr lang="en-US" sz="1000" b="1" dirty="0" smtClean="0">
                <a:ln w="18000">
                  <a:noFill/>
                  <a:prstDash val="solid"/>
                  <a:miter lim="800000"/>
                </a:ln>
                <a:solidFill>
                  <a:schemeClr val="bg1"/>
                </a:solidFill>
                <a:ea typeface="BatangChe" pitchFamily="49" charset="-127"/>
                <a:cs typeface="Arial" pitchFamily="34" charset="0"/>
              </a:rPr>
              <a:t>    </a:t>
            </a:r>
            <a:r>
              <a:rPr lang="en-US" sz="1050" dirty="0" smtClean="0">
                <a:ln w="18000">
                  <a:noFill/>
                  <a:prstDash val="solid"/>
                  <a:miter lim="800000"/>
                </a:ln>
                <a:solidFill>
                  <a:schemeClr val="bg1"/>
                </a:solidFill>
                <a:latin typeface="Century Gothic" pitchFamily="34" charset="0"/>
                <a:ea typeface="BatangChe" pitchFamily="49" charset="-127"/>
                <a:cs typeface="Arial" pitchFamily="34" charset="0"/>
              </a:rPr>
              <a:t>310.666.6666</a:t>
            </a:r>
            <a:endParaRPr lang="en-US" sz="1000" dirty="0" smtClean="0">
              <a:ln w="18000">
                <a:noFill/>
                <a:prstDash val="solid"/>
                <a:miter lim="800000"/>
              </a:ln>
              <a:solidFill>
                <a:schemeClr val="bg1"/>
              </a:solidFill>
              <a:latin typeface="Century Gothic" pitchFamily="34" charset="0"/>
              <a:cs typeface="Arial" pitchFamily="34" charset="0"/>
            </a:endParaRPr>
          </a:p>
        </p:txBody>
      </p:sp>
      <p:pic>
        <p:nvPicPr>
          <p:cNvPr id="52" name="Picture 51" descr="DSC00786.jpg"/>
          <p:cNvPicPr>
            <a:picLocks noChangeAspect="1"/>
          </p:cNvPicPr>
          <p:nvPr/>
        </p:nvPicPr>
        <p:blipFill>
          <a:blip r:embed="rId8" cstate="print">
            <a:grayscl/>
            <a:lum bright="72000" contrast="-37000"/>
          </a:blip>
          <a:stretch>
            <a:fillRect/>
          </a:stretch>
        </p:blipFill>
        <p:spPr>
          <a:xfrm>
            <a:off x="4876800" y="1905000"/>
            <a:ext cx="2133600" cy="972007"/>
          </a:xfrm>
          <a:prstGeom prst="rect">
            <a:avLst/>
          </a:prstGeom>
          <a:ln w="25400" cmpd="sng">
            <a:solidFill>
              <a:schemeClr val="tx1">
                <a:lumMod val="85000"/>
                <a:lumOff val="15000"/>
              </a:schemeClr>
            </a:solidFill>
          </a:ln>
        </p:spPr>
      </p:pic>
      <p:sp>
        <p:nvSpPr>
          <p:cNvPr id="53" name="Rectangle 52"/>
          <p:cNvSpPr/>
          <p:nvPr/>
        </p:nvSpPr>
        <p:spPr>
          <a:xfrm>
            <a:off x="3520383" y="2589312"/>
            <a:ext cx="274434" cy="307777"/>
          </a:xfrm>
          <a:prstGeom prst="rect">
            <a:avLst/>
          </a:prstGeom>
        </p:spPr>
        <p:txBody>
          <a:bodyPr wrap="none">
            <a:spAutoFit/>
          </a:bodyPr>
          <a:lstStyle/>
          <a:p>
            <a:r>
              <a:rPr lang="en-US" dirty="0" smtClean="0">
                <a:ln w="18000">
                  <a:noFill/>
                  <a:prstDash val="solid"/>
                  <a:miter lim="800000"/>
                </a:ln>
                <a:latin typeface="Century Gothic" pitchFamily="34" charset="0"/>
                <a:ea typeface="BatangChe" pitchFamily="49" charset="-127"/>
                <a:cs typeface="Arial" pitchFamily="34" charset="0"/>
              </a:rPr>
              <a:t>S</a:t>
            </a:r>
            <a:endParaRPr lang="en-US" dirty="0"/>
          </a:p>
        </p:txBody>
      </p:sp>
      <p:sp>
        <p:nvSpPr>
          <p:cNvPr id="54" name="TextBox 53"/>
          <p:cNvSpPr txBox="1"/>
          <p:nvPr/>
        </p:nvSpPr>
        <p:spPr>
          <a:xfrm>
            <a:off x="5562600" y="1981200"/>
            <a:ext cx="1600200" cy="461665"/>
          </a:xfrm>
          <a:prstGeom prst="rect">
            <a:avLst/>
          </a:prstGeom>
          <a:noFill/>
        </p:spPr>
        <p:txBody>
          <a:bodyPr wrap="square" rtlCol="0">
            <a:spAutoFit/>
          </a:bodyPr>
          <a:lstStyle/>
          <a:p>
            <a:pPr marL="274294" lvl="0" indent="-274294">
              <a:spcBef>
                <a:spcPct val="20000"/>
              </a:spcBef>
              <a:defRPr/>
            </a:pPr>
            <a:r>
              <a:rPr lang="en-US" sz="2400" spc="300" dirty="0" smtClean="0">
                <a:ln w="18415" cmpd="sng">
                  <a:solidFill>
                    <a:schemeClr val="tx1">
                      <a:lumMod val="95000"/>
                      <a:lumOff val="5000"/>
                    </a:schemeClr>
                  </a:solidFill>
                  <a:prstDash val="solid"/>
                </a:ln>
                <a:solidFill>
                  <a:schemeClr val="tx1">
                    <a:lumMod val="95000"/>
                    <a:lumOff val="5000"/>
                  </a:schemeClr>
                </a:solidFill>
                <a:effectLst>
                  <a:outerShdw blurRad="63500" dir="3600000" algn="tl" rotWithShape="0">
                    <a:srgbClr val="000000">
                      <a:alpha val="70000"/>
                    </a:srgbClr>
                  </a:outerShdw>
                </a:effectLst>
                <a:latin typeface="+mj-lt"/>
                <a:ea typeface="BatangChe" pitchFamily="49" charset="-127"/>
                <a:cs typeface="Cordia New" pitchFamily="34" charset="-34"/>
              </a:rPr>
              <a:t>UB</a:t>
            </a:r>
            <a:r>
              <a:rPr lang="en-US" sz="2000" spc="300" dirty="0" smtClean="0">
                <a:ln w="18000">
                  <a:solidFill>
                    <a:schemeClr val="tx1"/>
                  </a:solidFill>
                  <a:prstDash val="solid"/>
                  <a:miter lim="800000"/>
                </a:ln>
                <a:solidFill>
                  <a:schemeClr val="tx1">
                    <a:lumMod val="95000"/>
                    <a:lumOff val="5000"/>
                  </a:schemeClr>
                </a:solidFill>
                <a:effectLst>
                  <a:outerShdw blurRad="38100" dist="38100" dir="2700000" algn="tl">
                    <a:srgbClr val="000000">
                      <a:alpha val="43137"/>
                    </a:srgbClr>
                  </a:outerShdw>
                </a:effectLst>
                <a:latin typeface="+mj-lt"/>
                <a:ea typeface="BatangChe" pitchFamily="49" charset="-127"/>
                <a:cs typeface="Cordia New" pitchFamily="34" charset="-34"/>
              </a:rPr>
              <a:t> </a:t>
            </a:r>
            <a:r>
              <a:rPr lang="en-US" sz="1800" spc="300" dirty="0" smtClean="0">
                <a:ln w="18000">
                  <a:solidFill>
                    <a:schemeClr val="tx1"/>
                  </a:solidFill>
                  <a:prstDash val="solid"/>
                  <a:miter lim="800000"/>
                </a:ln>
                <a:latin typeface="+mj-lt"/>
                <a:ea typeface="BatangChe" pitchFamily="49" charset="-127"/>
                <a:cs typeface="Cordia New" pitchFamily="34" charset="-34"/>
              </a:rPr>
              <a:t>design</a:t>
            </a:r>
          </a:p>
        </p:txBody>
      </p:sp>
      <p:sp>
        <p:nvSpPr>
          <p:cNvPr id="57" name="TextBox 56"/>
          <p:cNvSpPr txBox="1"/>
          <p:nvPr/>
        </p:nvSpPr>
        <p:spPr>
          <a:xfrm>
            <a:off x="4800600" y="2362200"/>
            <a:ext cx="2209800" cy="523220"/>
          </a:xfrm>
          <a:prstGeom prst="rect">
            <a:avLst/>
          </a:prstGeom>
          <a:noFill/>
        </p:spPr>
        <p:txBody>
          <a:bodyPr wrap="square" rtlCol="0">
            <a:spAutoFit/>
          </a:bodyPr>
          <a:lstStyle/>
          <a:p>
            <a:pPr algn="just"/>
            <a:r>
              <a:rPr lang="en-US" dirty="0" smtClean="0">
                <a:latin typeface="+mj-lt"/>
              </a:rPr>
              <a:t>                    0NE ELM STREET</a:t>
            </a:r>
          </a:p>
          <a:p>
            <a:pPr algn="just"/>
            <a:r>
              <a:rPr lang="en-US" dirty="0" smtClean="0">
                <a:latin typeface="+mj-lt"/>
              </a:rPr>
              <a:t>                 VENICE CA   90210</a:t>
            </a:r>
            <a:endParaRPr lang="en-US" dirty="0">
              <a:latin typeface="+mj-lt"/>
            </a:endParaRPr>
          </a:p>
        </p:txBody>
      </p:sp>
      <p:pic>
        <p:nvPicPr>
          <p:cNvPr id="58" name="Picture 57" descr="custom.jpg"/>
          <p:cNvPicPr>
            <a:picLocks noChangeAspect="1"/>
          </p:cNvPicPr>
          <p:nvPr/>
        </p:nvPicPr>
        <p:blipFill>
          <a:blip r:embed="rId6" cstate="print">
            <a:grayscl/>
            <a:lum bright="-29000" contrast="34000"/>
          </a:blip>
          <a:stretch>
            <a:fillRect/>
          </a:stretch>
        </p:blipFill>
        <p:spPr>
          <a:xfrm>
            <a:off x="4876800" y="1905000"/>
            <a:ext cx="685800" cy="685800"/>
          </a:xfrm>
          <a:prstGeom prst="rect">
            <a:avLst/>
          </a:prstGeom>
        </p:spPr>
      </p:pic>
      <p:sp>
        <p:nvSpPr>
          <p:cNvPr id="65" name="Minus 64"/>
          <p:cNvSpPr/>
          <p:nvPr/>
        </p:nvSpPr>
        <p:spPr>
          <a:xfrm>
            <a:off x="-304800" y="914400"/>
            <a:ext cx="8382000" cy="45719"/>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tom.jpg"/>
          <p:cNvPicPr>
            <a:picLocks noChangeAspect="1"/>
          </p:cNvPicPr>
          <p:nvPr/>
        </p:nvPicPr>
        <p:blipFill>
          <a:blip r:embed="rId9" cstate="print">
            <a:lum bright="-43000" contrast="42000"/>
          </a:blip>
          <a:stretch>
            <a:fillRect/>
          </a:stretch>
        </p:blipFill>
        <p:spPr>
          <a:xfrm>
            <a:off x="914400" y="1066800"/>
            <a:ext cx="464534" cy="457198"/>
          </a:xfrm>
          <a:prstGeom prst="rect">
            <a:avLst/>
          </a:prstGeom>
          <a:solidFill>
            <a:schemeClr val="tx1">
              <a:lumMod val="95000"/>
              <a:lumOff val="5000"/>
            </a:schemeClr>
          </a:solidFill>
        </p:spPr>
      </p:pic>
      <p:sp>
        <p:nvSpPr>
          <p:cNvPr id="39" name="Flowchart: Connector 38"/>
          <p:cNvSpPr>
            <a:spLocks noChangeAspect="1"/>
          </p:cNvSpPr>
          <p:nvPr/>
        </p:nvSpPr>
        <p:spPr>
          <a:xfrm>
            <a:off x="990600" y="1371600"/>
            <a:ext cx="108205" cy="108205"/>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advTm="7187"/>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457200" y="914400"/>
            <a:ext cx="6553200" cy="307777"/>
          </a:xfrm>
          <a:prstGeom prst="rect">
            <a:avLst/>
          </a:prstGeom>
          <a:noFill/>
        </p:spPr>
        <p:txBody>
          <a:bodyPr wrap="square" rtlCol="0">
            <a:spAutoFit/>
          </a:bodyPr>
          <a:lstStyle/>
          <a:p>
            <a:r>
              <a:rPr lang="en-US" dirty="0" smtClean="0"/>
              <a:t>CLIENT</a:t>
            </a:r>
            <a:endParaRPr lang="en-US" dirty="0"/>
          </a:p>
        </p:txBody>
      </p:sp>
      <p:pic>
        <p:nvPicPr>
          <p:cNvPr id="4" name="Picture 3" descr="DSC00786.JPG"/>
          <p:cNvPicPr>
            <a:picLocks noChangeAspect="1"/>
          </p:cNvPicPr>
          <p:nvPr/>
        </p:nvPicPr>
        <p:blipFill>
          <a:blip r:embed="rId3" cstate="print">
            <a:grayscl/>
            <a:lum bright="-30000"/>
          </a:blip>
          <a:srcRect l="-33333" t="37500" r="-29630"/>
          <a:stretch>
            <a:fillRect/>
          </a:stretch>
        </p:blipFill>
        <p:spPr>
          <a:xfrm>
            <a:off x="152400" y="152400"/>
            <a:ext cx="7010400" cy="5181600"/>
          </a:xfrm>
          <a:prstGeom prst="rect">
            <a:avLst/>
          </a:prstGeom>
        </p:spPr>
      </p:pic>
      <p:sp>
        <p:nvSpPr>
          <p:cNvPr id="6" name="Rectangle 5"/>
          <p:cNvSpPr/>
          <p:nvPr/>
        </p:nvSpPr>
        <p:spPr>
          <a:xfrm>
            <a:off x="1143000" y="4267200"/>
            <a:ext cx="2362200" cy="492443"/>
          </a:xfrm>
          <a:prstGeom prst="rect">
            <a:avLst/>
          </a:prstGeom>
          <a:solidFill>
            <a:schemeClr val="tx1">
              <a:lumMod val="85000"/>
              <a:lumOff val="15000"/>
              <a:alpha val="40000"/>
            </a:schemeClr>
          </a:solidFill>
        </p:spPr>
        <p:txBody>
          <a:bodyPr wrap="square">
            <a:spAutoFit/>
          </a:bodyPr>
          <a:lstStyle/>
          <a:p>
            <a:r>
              <a:rPr lang="en-US" sz="2400" dirty="0" smtClean="0">
                <a:ln w="18415" cmpd="sng">
                  <a:solidFill>
                    <a:srgbClr val="FFFFFF"/>
                  </a:solidFill>
                  <a:prstDash val="solid"/>
                </a:ln>
                <a:solidFill>
                  <a:schemeClr val="bg1">
                    <a:alpha val="0"/>
                  </a:schemeClr>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UNDERBRIDGE</a:t>
            </a:r>
            <a:r>
              <a:rPr lang="en-US" sz="2400" spc="300" dirty="0" smtClean="0">
                <a:ln w="18000">
                  <a:solidFill>
                    <a:schemeClr val="tx1"/>
                  </a:solidFill>
                  <a:prstDash val="solid"/>
                  <a:miter lim="800000"/>
                </a:ln>
                <a:solidFill>
                  <a:schemeClr val="bg1">
                    <a:alpha val="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2000" dirty="0" smtClean="0">
                <a:ln w="18000">
                  <a:solidFill>
                    <a:schemeClr val="tx1"/>
                  </a:solidFill>
                  <a:prstDash val="solid"/>
                  <a:miter lim="800000"/>
                </a:ln>
                <a:solidFill>
                  <a:srgbClr val="0070C0"/>
                </a:solidFill>
                <a:latin typeface="Cordia New" pitchFamily="34" charset="-34"/>
                <a:ea typeface="BatangChe" pitchFamily="49" charset="-127"/>
                <a:cs typeface="Cordia New" pitchFamily="34" charset="-34"/>
              </a:rPr>
              <a:t>design</a:t>
            </a:r>
            <a:endParaRPr lang="en-US" sz="100" dirty="0" smtClean="0">
              <a:ln w="18000">
                <a:solidFill>
                  <a:schemeClr val="tx1"/>
                </a:solidFill>
                <a:prstDash val="solid"/>
                <a:miter lim="800000"/>
              </a:ln>
              <a:solidFill>
                <a:srgbClr val="0070C0"/>
              </a:solidFill>
              <a:latin typeface="Cordia New" pitchFamily="34" charset="-34"/>
              <a:ea typeface="BatangChe" pitchFamily="49" charset="-127"/>
              <a:cs typeface="Cordia New" pitchFamily="34" charset="-34"/>
            </a:endParaRPr>
          </a:p>
          <a:p>
            <a:endParaRPr lang="en-US" sz="100" dirty="0"/>
          </a:p>
        </p:txBody>
      </p:sp>
      <p:pic>
        <p:nvPicPr>
          <p:cNvPr id="7" name="Picture 6" descr="custom.jpg"/>
          <p:cNvPicPr>
            <a:picLocks noChangeAspect="1"/>
          </p:cNvPicPr>
          <p:nvPr/>
        </p:nvPicPr>
        <p:blipFill>
          <a:blip r:embed="rId4" cstate="print">
            <a:lum bright="-43000" contrast="42000"/>
          </a:blip>
          <a:stretch>
            <a:fillRect/>
          </a:stretch>
        </p:blipFill>
        <p:spPr>
          <a:xfrm>
            <a:off x="609600" y="4191000"/>
            <a:ext cx="598598" cy="589147"/>
          </a:xfrm>
          <a:prstGeom prst="rect">
            <a:avLst/>
          </a:prstGeom>
        </p:spPr>
      </p:pic>
      <p:sp>
        <p:nvSpPr>
          <p:cNvPr id="8" name="TextBox 7"/>
          <p:cNvSpPr txBox="1"/>
          <p:nvPr/>
        </p:nvSpPr>
        <p:spPr>
          <a:xfrm>
            <a:off x="1676400" y="1295400"/>
            <a:ext cx="4191000" cy="1938992"/>
          </a:xfrm>
          <a:prstGeom prst="rect">
            <a:avLst/>
          </a:prstGeom>
          <a:noFill/>
        </p:spPr>
        <p:txBody>
          <a:bodyPr wrap="square" rtlCol="0">
            <a:spAutoFit/>
          </a:bodyPr>
          <a:lstStyle/>
          <a:p>
            <a:r>
              <a:rPr lang="en-US" sz="2400" dirty="0" smtClean="0">
                <a:solidFill>
                  <a:srgbClr val="FFFF00"/>
                </a:solidFill>
                <a:latin typeface="Cordia New" pitchFamily="34" charset="-34"/>
                <a:cs typeface="Cordia New" pitchFamily="34" charset="-34"/>
              </a:rPr>
              <a:t>MARK SUMMERS</a:t>
            </a:r>
          </a:p>
          <a:p>
            <a:r>
              <a:rPr lang="en-US" sz="2400" dirty="0" smtClean="0">
                <a:solidFill>
                  <a:srgbClr val="FFFF00"/>
                </a:solidFill>
                <a:latin typeface="Cordia New" pitchFamily="34" charset="-34"/>
                <a:cs typeface="Cordia New" pitchFamily="34" charset="-34"/>
              </a:rPr>
              <a:t>UNDERBRIDGE DESIGN</a:t>
            </a:r>
          </a:p>
          <a:p>
            <a:r>
              <a:rPr lang="en-US" sz="2400" dirty="0" smtClean="0">
                <a:solidFill>
                  <a:srgbClr val="FFFF00"/>
                </a:solidFill>
                <a:latin typeface="Cordia New" pitchFamily="34" charset="-34"/>
                <a:cs typeface="Cordia New" pitchFamily="34" charset="-34"/>
              </a:rPr>
              <a:t>1366 ROSE AVE, VENICE CA 90291</a:t>
            </a:r>
          </a:p>
          <a:p>
            <a:endParaRPr lang="en-US" sz="2400" dirty="0" smtClean="0">
              <a:solidFill>
                <a:srgbClr val="FFFF00"/>
              </a:solidFill>
              <a:latin typeface="Cordia New" pitchFamily="34" charset="-34"/>
              <a:cs typeface="Cordia New" pitchFamily="34" charset="-34"/>
            </a:endParaRPr>
          </a:p>
          <a:p>
            <a:r>
              <a:rPr lang="en-US" sz="2400" dirty="0" smtClean="0">
                <a:solidFill>
                  <a:srgbClr val="FFFF00"/>
                </a:solidFill>
                <a:latin typeface="Cordia New" pitchFamily="34" charset="-34"/>
                <a:cs typeface="Cordia New" pitchFamily="34" charset="-34"/>
              </a:rPr>
              <a:t>310-614-7385</a:t>
            </a:r>
            <a:endParaRPr lang="en-US" sz="2400" dirty="0">
              <a:solidFill>
                <a:srgbClr val="FFFF00"/>
              </a:solidFill>
              <a:latin typeface="Cordia New" pitchFamily="34" charset="-34"/>
              <a:cs typeface="Cordia New" pitchFamily="34" charset="-34"/>
            </a:endParaRPr>
          </a:p>
        </p:txBody>
      </p:sp>
      <p:sp>
        <p:nvSpPr>
          <p:cNvPr id="9" name="TextBox 8"/>
          <p:cNvSpPr txBox="1"/>
          <p:nvPr/>
        </p:nvSpPr>
        <p:spPr>
          <a:xfrm>
            <a:off x="1752600" y="381000"/>
            <a:ext cx="3200400" cy="461665"/>
          </a:xfrm>
          <a:prstGeom prst="rect">
            <a:avLst/>
          </a:prstGeom>
          <a:noFill/>
        </p:spPr>
        <p:txBody>
          <a:bodyPr wrap="square" rtlCol="0">
            <a:spAutoFit/>
          </a:bodyPr>
          <a:lstStyle/>
          <a:p>
            <a:r>
              <a:rPr lang="en-US" sz="2400" b="1" dirty="0" smtClean="0">
                <a:solidFill>
                  <a:srgbClr val="FFFF00"/>
                </a:solidFill>
                <a:latin typeface="Cordia New" pitchFamily="34" charset="-34"/>
                <a:cs typeface="Cordia New" pitchFamily="34" charset="-34"/>
              </a:rPr>
              <a:t>CONTACT</a:t>
            </a:r>
            <a:endParaRPr lang="en-US" sz="2400" b="1" dirty="0">
              <a:solidFill>
                <a:srgbClr val="FFFF00"/>
              </a:solidFill>
              <a:latin typeface="Cordia New" pitchFamily="34" charset="-34"/>
              <a:cs typeface="Cordia New" pitchFamily="34" charset="-34"/>
            </a:endParaRPr>
          </a:p>
        </p:txBody>
      </p:sp>
    </p:spTree>
  </p:cSld>
  <p:clrMapOvr>
    <a:masterClrMapping/>
  </p:clrMapOvr>
  <p:transition advTm="15"/>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00743.jpg"/>
          <p:cNvPicPr>
            <a:picLocks noChangeAspect="1"/>
          </p:cNvPicPr>
          <p:nvPr/>
        </p:nvPicPr>
        <p:blipFill>
          <a:blip r:embed="rId3" cstate="print">
            <a:duotone>
              <a:prstClr val="black"/>
              <a:schemeClr val="accent3">
                <a:tint val="45000"/>
                <a:satMod val="400000"/>
              </a:schemeClr>
            </a:duotone>
            <a:lum bright="2000" contrast="26000"/>
          </a:blip>
          <a:stretch>
            <a:fillRect/>
          </a:stretch>
        </p:blipFill>
        <p:spPr>
          <a:xfrm>
            <a:off x="0" y="4111024"/>
            <a:ext cx="3733800" cy="1375376"/>
          </a:xfrm>
          <a:prstGeom prst="rect">
            <a:avLst/>
          </a:prstGeom>
        </p:spPr>
      </p:pic>
      <p:pic>
        <p:nvPicPr>
          <p:cNvPr id="3" name="Picture 2" descr="DSC00752.jpg"/>
          <p:cNvPicPr>
            <a:picLocks noChangeAspect="1"/>
          </p:cNvPicPr>
          <p:nvPr/>
        </p:nvPicPr>
        <p:blipFill>
          <a:blip r:embed="rId4">
            <a:duotone>
              <a:schemeClr val="bg2">
                <a:shade val="45000"/>
                <a:satMod val="135000"/>
              </a:schemeClr>
              <a:prstClr val="white"/>
            </a:duotone>
            <a:lum bright="-53000" contrast="35000"/>
          </a:blip>
          <a:stretch>
            <a:fillRect/>
          </a:stretch>
        </p:blipFill>
        <p:spPr>
          <a:xfrm>
            <a:off x="3733801" y="0"/>
            <a:ext cx="3581400" cy="5486400"/>
          </a:xfrm>
          <a:prstGeom prst="rect">
            <a:avLst/>
          </a:prstGeom>
        </p:spPr>
      </p:pic>
      <p:sp>
        <p:nvSpPr>
          <p:cNvPr id="5" name="TextBox 4"/>
          <p:cNvSpPr txBox="1"/>
          <p:nvPr/>
        </p:nvSpPr>
        <p:spPr>
          <a:xfrm>
            <a:off x="6074158" y="5209403"/>
            <a:ext cx="1241045" cy="276999"/>
          </a:xfrm>
          <a:prstGeom prst="rect">
            <a:avLst/>
          </a:prstGeom>
          <a:noFill/>
        </p:spPr>
        <p:txBody>
          <a:bodyPr wrap="none" rtlCol="0">
            <a:spAutoFit/>
          </a:bodyPr>
          <a:lstStyle/>
          <a:p>
            <a:r>
              <a:rPr lang="en-US" sz="1200" dirty="0" smtClean="0">
                <a:latin typeface="Browallia New" pitchFamily="34" charset="-34"/>
                <a:cs typeface="Browallia New" pitchFamily="34" charset="-34"/>
              </a:rPr>
              <a:t>Leather shaving kit 100</a:t>
            </a:r>
            <a:endParaRPr lang="en-US" sz="1200" dirty="0">
              <a:latin typeface="Browallia New" pitchFamily="34" charset="-34"/>
              <a:cs typeface="Browallia New" pitchFamily="34" charset="-34"/>
            </a:endParaRPr>
          </a:p>
        </p:txBody>
      </p:sp>
      <p:pic>
        <p:nvPicPr>
          <p:cNvPr id="6" name="Picture 5" descr="tumi_logo.gif"/>
          <p:cNvPicPr>
            <a:picLocks noChangeAspect="1"/>
          </p:cNvPicPr>
          <p:nvPr/>
        </p:nvPicPr>
        <p:blipFill>
          <a:blip r:embed="rId5"/>
          <a:stretch>
            <a:fillRect/>
          </a:stretch>
        </p:blipFill>
        <p:spPr>
          <a:xfrm>
            <a:off x="152403" y="152402"/>
            <a:ext cx="1247775" cy="170373"/>
          </a:xfrm>
          <a:prstGeom prst="rect">
            <a:avLst/>
          </a:prstGeom>
        </p:spPr>
      </p:pic>
    </p:spTree>
  </p:cSld>
  <p:clrMapOvr>
    <a:masterClrMapping/>
  </p:clrMapOvr>
  <p:transition advTm="2375"/>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SC00743.jpg"/>
          <p:cNvPicPr>
            <a:picLocks noChangeAspect="1"/>
          </p:cNvPicPr>
          <p:nvPr/>
        </p:nvPicPr>
        <p:blipFill>
          <a:blip r:embed="rId3" cstate="print">
            <a:duotone>
              <a:prstClr val="black"/>
              <a:schemeClr val="accent4">
                <a:tint val="45000"/>
                <a:satMod val="400000"/>
              </a:schemeClr>
            </a:duotone>
            <a:lum bright="2000" contrast="35000"/>
          </a:blip>
          <a:stretch>
            <a:fillRect/>
          </a:stretch>
        </p:blipFill>
        <p:spPr>
          <a:xfrm>
            <a:off x="3200400" y="4191000"/>
            <a:ext cx="4114800" cy="1295400"/>
          </a:xfrm>
          <a:prstGeom prst="rect">
            <a:avLst/>
          </a:prstGeom>
        </p:spPr>
      </p:pic>
      <p:pic>
        <p:nvPicPr>
          <p:cNvPr id="4" name="Picture 3" descr="DSC00754.jpg"/>
          <p:cNvPicPr>
            <a:picLocks noChangeAspect="1"/>
          </p:cNvPicPr>
          <p:nvPr/>
        </p:nvPicPr>
        <p:blipFill>
          <a:blip r:embed="rId4" cstate="print">
            <a:grayscl/>
            <a:lum bright="6000" contrast="4000"/>
          </a:blip>
          <a:stretch>
            <a:fillRect/>
          </a:stretch>
        </p:blipFill>
        <p:spPr>
          <a:xfrm>
            <a:off x="-152400" y="-304800"/>
            <a:ext cx="3200400" cy="5486400"/>
          </a:xfrm>
          <a:prstGeom prst="rect">
            <a:avLst/>
          </a:prstGeom>
        </p:spPr>
      </p:pic>
      <p:pic>
        <p:nvPicPr>
          <p:cNvPr id="5" name="Picture 4" descr="DSC00764.jpg"/>
          <p:cNvPicPr>
            <a:picLocks noChangeAspect="1"/>
          </p:cNvPicPr>
          <p:nvPr/>
        </p:nvPicPr>
        <p:blipFill>
          <a:blip r:embed="rId5" cstate="print">
            <a:duotone>
              <a:prstClr val="black"/>
              <a:srgbClr val="D9C3A5">
                <a:tint val="50000"/>
                <a:satMod val="180000"/>
              </a:srgbClr>
            </a:duotone>
            <a:lum bright="10000" contrast="55000"/>
          </a:blip>
          <a:stretch>
            <a:fillRect/>
          </a:stretch>
        </p:blipFill>
        <p:spPr>
          <a:xfrm>
            <a:off x="1066800" y="4191000"/>
            <a:ext cx="1295400" cy="914400"/>
          </a:xfrm>
          <a:prstGeom prst="rect">
            <a:avLst/>
          </a:prstGeom>
        </p:spPr>
      </p:pic>
      <p:sp>
        <p:nvSpPr>
          <p:cNvPr id="7" name="TextBox 6"/>
          <p:cNvSpPr txBox="1"/>
          <p:nvPr/>
        </p:nvSpPr>
        <p:spPr>
          <a:xfrm>
            <a:off x="0" y="5209403"/>
            <a:ext cx="1676400" cy="276999"/>
          </a:xfrm>
          <a:prstGeom prst="rect">
            <a:avLst/>
          </a:prstGeom>
          <a:noFill/>
        </p:spPr>
        <p:txBody>
          <a:bodyPr wrap="square" rtlCol="0">
            <a:spAutoFit/>
          </a:bodyPr>
          <a:lstStyle/>
          <a:p>
            <a:r>
              <a:rPr lang="en-US" sz="1200" dirty="0" smtClean="0">
                <a:solidFill>
                  <a:schemeClr val="bg1">
                    <a:lumMod val="95000"/>
                  </a:schemeClr>
                </a:solidFill>
                <a:latin typeface="Browallia New" pitchFamily="34" charset="-34"/>
                <a:cs typeface="Browallia New" pitchFamily="34" charset="-34"/>
              </a:rPr>
              <a:t>Camera pouch   60</a:t>
            </a:r>
            <a:endParaRPr lang="en-US" sz="1200" dirty="0">
              <a:solidFill>
                <a:schemeClr val="bg1">
                  <a:lumMod val="95000"/>
                </a:schemeClr>
              </a:solidFill>
              <a:latin typeface="Browallia New" pitchFamily="34" charset="-34"/>
              <a:cs typeface="Browallia New" pitchFamily="34" charset="-34"/>
            </a:endParaRPr>
          </a:p>
        </p:txBody>
      </p:sp>
      <p:pic>
        <p:nvPicPr>
          <p:cNvPr id="8" name="Picture 7" descr="tumi_logo.gif"/>
          <p:cNvPicPr>
            <a:picLocks noChangeAspect="1"/>
          </p:cNvPicPr>
          <p:nvPr/>
        </p:nvPicPr>
        <p:blipFill>
          <a:blip r:embed="rId6"/>
          <a:stretch>
            <a:fillRect/>
          </a:stretch>
        </p:blipFill>
        <p:spPr>
          <a:xfrm>
            <a:off x="5867403" y="3810002"/>
            <a:ext cx="1247775" cy="170373"/>
          </a:xfrm>
          <a:prstGeom prst="rect">
            <a:avLst/>
          </a:prstGeom>
        </p:spPr>
      </p:pic>
    </p:spTree>
  </p:cSld>
  <p:clrMapOvr>
    <a:masterClrMapping/>
  </p:clrMapOvr>
  <p:transition advTm="2594"/>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descr="102653693_8423c87335.jpg"/>
          <p:cNvPicPr>
            <a:picLocks noChangeAspect="1"/>
          </p:cNvPicPr>
          <p:nvPr/>
        </p:nvPicPr>
        <p:blipFill>
          <a:blip r:embed="rId3">
            <a:duotone>
              <a:prstClr val="black"/>
              <a:schemeClr val="accent1">
                <a:tint val="45000"/>
                <a:satMod val="400000"/>
              </a:schemeClr>
            </a:duotone>
            <a:lum bright="-5000"/>
          </a:blip>
          <a:stretch>
            <a:fillRect/>
          </a:stretch>
        </p:blipFill>
        <p:spPr>
          <a:xfrm>
            <a:off x="0" y="3886200"/>
            <a:ext cx="7315200" cy="1600200"/>
          </a:xfrm>
          <a:prstGeom prst="rect">
            <a:avLst/>
          </a:prstGeom>
        </p:spPr>
      </p:pic>
      <p:sp>
        <p:nvSpPr>
          <p:cNvPr id="5" name="TextBox 4"/>
          <p:cNvSpPr txBox="1"/>
          <p:nvPr/>
        </p:nvSpPr>
        <p:spPr>
          <a:xfrm>
            <a:off x="152400" y="0"/>
            <a:ext cx="2895600" cy="951022"/>
          </a:xfrm>
          <a:prstGeom prst="rect">
            <a:avLst/>
          </a:prstGeom>
          <a:noFill/>
        </p:spPr>
        <p:txBody>
          <a:bodyPr wrap="square" lIns="73145" tIns="36572" rIns="73145" bIns="36572" rtlCol="0">
            <a:spAutoFit/>
          </a:bodyPr>
          <a:lstStyle/>
          <a:p>
            <a:r>
              <a:rPr lang="en-US" sz="4300" b="1" spc="-240" dirty="0" smtClean="0">
                <a:solidFill>
                  <a:schemeClr val="bg1"/>
                </a:solidFill>
                <a:effectLst>
                  <a:outerShdw blurRad="38100" dist="38100" dir="2700000" algn="tl">
                    <a:srgbClr val="000000">
                      <a:alpha val="43137"/>
                    </a:srgbClr>
                  </a:outerShdw>
                </a:effectLst>
              </a:rPr>
              <a:t>D J</a:t>
            </a:r>
            <a:r>
              <a:rPr lang="en-US" sz="1600" b="1" spc="-240" dirty="0" smtClean="0">
                <a:solidFill>
                  <a:schemeClr val="bg1"/>
                </a:solidFill>
                <a:effectLst>
                  <a:outerShdw blurRad="38100" dist="38100" dir="2700000" algn="tl">
                    <a:srgbClr val="000000">
                      <a:alpha val="43137"/>
                    </a:srgbClr>
                  </a:outerShdw>
                </a:effectLst>
              </a:rPr>
              <a:t> </a:t>
            </a:r>
            <a:r>
              <a:rPr lang="en-US" sz="4300" b="1" spc="-150" dirty="0" smtClean="0">
                <a:solidFill>
                  <a:srgbClr val="00B0F0"/>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rPr>
              <a:t>t</a:t>
            </a:r>
            <a:r>
              <a:rPr lang="en-US" sz="4300" b="1" spc="-150" dirty="0" smtClean="0">
                <a:solidFill>
                  <a:srgbClr val="E7E4D5"/>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rPr>
              <a:t>eknician</a:t>
            </a:r>
          </a:p>
          <a:p>
            <a:endParaRPr lang="en-US" dirty="0" smtClean="0"/>
          </a:p>
        </p:txBody>
      </p:sp>
      <p:pic>
        <p:nvPicPr>
          <p:cNvPr id="1026" name="Picture 2" descr="C:\Users\DOE-DOE\Desktop\New Folder\DSC00865.JPG"/>
          <p:cNvPicPr>
            <a:picLocks noChangeAspect="1" noChangeArrowheads="1"/>
          </p:cNvPicPr>
          <p:nvPr/>
        </p:nvPicPr>
        <p:blipFill>
          <a:blip r:embed="rId4" cstate="print"/>
          <a:srcRect/>
          <a:stretch>
            <a:fillRect/>
          </a:stretch>
        </p:blipFill>
        <p:spPr bwMode="auto">
          <a:xfrm>
            <a:off x="-11572874" y="-7239000"/>
            <a:ext cx="8503920" cy="4150042"/>
          </a:xfrm>
          <a:prstGeom prst="rect">
            <a:avLst/>
          </a:prstGeom>
          <a:noFill/>
        </p:spPr>
      </p:pic>
      <p:sp>
        <p:nvSpPr>
          <p:cNvPr id="10" name="TextBox 9"/>
          <p:cNvSpPr txBox="1"/>
          <p:nvPr/>
        </p:nvSpPr>
        <p:spPr>
          <a:xfrm>
            <a:off x="0" y="5178623"/>
            <a:ext cx="3429000" cy="276999"/>
          </a:xfrm>
          <a:prstGeom prst="rect">
            <a:avLst/>
          </a:prstGeom>
          <a:noFill/>
        </p:spPr>
        <p:txBody>
          <a:bodyPr wrap="square" rtlCol="0">
            <a:spAutoFit/>
          </a:bodyPr>
          <a:lstStyle/>
          <a:p>
            <a:r>
              <a:rPr lang="en-US" sz="1200" dirty="0" smtClean="0">
                <a:solidFill>
                  <a:schemeClr val="bg1"/>
                </a:solidFill>
              </a:rPr>
              <a:t>WEDNESDAY’S @ FUBAR WEST HOLLYWOOD</a:t>
            </a:r>
            <a:endParaRPr lang="en-US" sz="1200" dirty="0">
              <a:solidFill>
                <a:schemeClr val="bg1"/>
              </a:solidFill>
            </a:endParaRPr>
          </a:p>
        </p:txBody>
      </p:sp>
      <p:pic>
        <p:nvPicPr>
          <p:cNvPr id="17" name="Picture 16" descr="headphones.jpg"/>
          <p:cNvPicPr>
            <a:picLocks noChangeAspect="1"/>
          </p:cNvPicPr>
          <p:nvPr/>
        </p:nvPicPr>
        <p:blipFill>
          <a:blip r:embed="rId5" cstate="print">
            <a:duotone>
              <a:prstClr val="black"/>
              <a:schemeClr val="accent6">
                <a:tint val="45000"/>
                <a:satMod val="400000"/>
              </a:schemeClr>
            </a:duotone>
            <a:lum bright="-24000" contrast="63000"/>
          </a:blip>
          <a:stretch>
            <a:fillRect/>
          </a:stretch>
        </p:blipFill>
        <p:spPr>
          <a:xfrm>
            <a:off x="3200400" y="0"/>
            <a:ext cx="612441" cy="797923"/>
          </a:xfrm>
          <a:prstGeom prst="rect">
            <a:avLst/>
          </a:prstGeom>
        </p:spPr>
      </p:pic>
      <p:pic>
        <p:nvPicPr>
          <p:cNvPr id="18" name="Picture 17" descr="headphones.jpg"/>
          <p:cNvPicPr>
            <a:picLocks noChangeAspect="1"/>
          </p:cNvPicPr>
          <p:nvPr/>
        </p:nvPicPr>
        <p:blipFill>
          <a:blip r:embed="rId6" cstate="print">
            <a:duotone>
              <a:schemeClr val="accent6">
                <a:shade val="45000"/>
                <a:satMod val="135000"/>
              </a:schemeClr>
              <a:prstClr val="white"/>
            </a:duotone>
            <a:lum bright="-41000" contrast="39000"/>
          </a:blip>
          <a:stretch>
            <a:fillRect/>
          </a:stretch>
        </p:blipFill>
        <p:spPr>
          <a:xfrm>
            <a:off x="3810000" y="0"/>
            <a:ext cx="609600" cy="794222"/>
          </a:xfrm>
          <a:prstGeom prst="rect">
            <a:avLst/>
          </a:prstGeom>
        </p:spPr>
      </p:pic>
      <p:pic>
        <p:nvPicPr>
          <p:cNvPr id="20" name="Picture 19" descr="headphones.jpg"/>
          <p:cNvPicPr>
            <a:picLocks noChangeAspect="1"/>
          </p:cNvPicPr>
          <p:nvPr/>
        </p:nvPicPr>
        <p:blipFill>
          <a:blip r:embed="rId6" cstate="print">
            <a:duotone>
              <a:prstClr val="black"/>
              <a:schemeClr val="tx2">
                <a:tint val="45000"/>
                <a:satMod val="400000"/>
              </a:schemeClr>
            </a:duotone>
            <a:lum bright="1000" contrast="61000"/>
          </a:blip>
          <a:stretch>
            <a:fillRect/>
          </a:stretch>
        </p:blipFill>
        <p:spPr>
          <a:xfrm>
            <a:off x="4419600" y="0"/>
            <a:ext cx="609600" cy="794222"/>
          </a:xfrm>
          <a:prstGeom prst="rect">
            <a:avLst/>
          </a:prstGeom>
        </p:spPr>
      </p:pic>
      <p:pic>
        <p:nvPicPr>
          <p:cNvPr id="21" name="Picture 20" descr="DSC00716.jpg"/>
          <p:cNvPicPr>
            <a:picLocks noChangeAspect="1"/>
          </p:cNvPicPr>
          <p:nvPr/>
        </p:nvPicPr>
        <p:blipFill>
          <a:blip r:embed="rId7" cstate="print">
            <a:duotone>
              <a:prstClr val="black"/>
              <a:schemeClr val="accent1">
                <a:tint val="45000"/>
                <a:satMod val="400000"/>
              </a:schemeClr>
            </a:duotone>
            <a:lum bright="5000" contrast="65000"/>
          </a:blip>
          <a:stretch>
            <a:fillRect/>
          </a:stretch>
        </p:blipFill>
        <p:spPr>
          <a:xfrm>
            <a:off x="0" y="2057400"/>
            <a:ext cx="7315200" cy="1981200"/>
          </a:xfrm>
          <a:prstGeom prst="rect">
            <a:avLst/>
          </a:prstGeom>
        </p:spPr>
      </p:pic>
      <p:sp>
        <p:nvSpPr>
          <p:cNvPr id="22" name="TextBox 21"/>
          <p:cNvSpPr txBox="1"/>
          <p:nvPr/>
        </p:nvSpPr>
        <p:spPr>
          <a:xfrm>
            <a:off x="0" y="990600"/>
            <a:ext cx="7315200" cy="261610"/>
          </a:xfrm>
          <a:prstGeom prst="rect">
            <a:avLst/>
          </a:prstGeom>
          <a:noFill/>
        </p:spPr>
        <p:txBody>
          <a:bodyPr wrap="square" rtlCol="0">
            <a:spAutoFit/>
          </a:bodyPr>
          <a:lstStyle/>
          <a:p>
            <a:r>
              <a:rPr lang="en-US" sz="1100" dirty="0" smtClean="0">
                <a:solidFill>
                  <a:schemeClr val="tx2">
                    <a:lumMod val="40000"/>
                    <a:lumOff val="60000"/>
                  </a:schemeClr>
                </a:solidFill>
              </a:rPr>
              <a:t>Pick-up DJ Teknician’s new album ‘techrise’ on Ravetrax Records    November 6</a:t>
            </a:r>
            <a:endParaRPr lang="en-US" sz="1100" dirty="0">
              <a:solidFill>
                <a:schemeClr val="tx2">
                  <a:lumMod val="40000"/>
                  <a:lumOff val="60000"/>
                </a:schemeClr>
              </a:solidFill>
            </a:endParaRPr>
          </a:p>
        </p:txBody>
      </p:sp>
    </p:spTree>
  </p:cSld>
  <p:clrMapOvr>
    <a:masterClrMapping/>
  </p:clrMapOvr>
  <p:transition advTm="2609"/>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DSC00932.JPG"/>
          <p:cNvPicPr>
            <a:picLocks noChangeAspect="1"/>
          </p:cNvPicPr>
          <p:nvPr/>
        </p:nvPicPr>
        <p:blipFill>
          <a:blip r:embed="rId3" cstate="print">
            <a:lum bright="-1000" contrast="24000"/>
          </a:blip>
          <a:stretch>
            <a:fillRect/>
          </a:stretch>
        </p:blipFill>
        <p:spPr>
          <a:xfrm>
            <a:off x="0" y="914400"/>
            <a:ext cx="7315200" cy="3048000"/>
          </a:xfrm>
          <a:prstGeom prst="rect">
            <a:avLst/>
          </a:prstGeom>
          <a:ln>
            <a:solidFill>
              <a:schemeClr val="bg2">
                <a:lumMod val="10000"/>
                <a:alpha val="72000"/>
              </a:schemeClr>
            </a:solidFill>
          </a:ln>
        </p:spPr>
      </p:pic>
      <p:sp>
        <p:nvSpPr>
          <p:cNvPr id="4" name="TextBox 3"/>
          <p:cNvSpPr txBox="1"/>
          <p:nvPr/>
        </p:nvSpPr>
        <p:spPr>
          <a:xfrm>
            <a:off x="5105400" y="3352800"/>
            <a:ext cx="2209800" cy="707886"/>
          </a:xfrm>
          <a:prstGeom prst="rect">
            <a:avLst/>
          </a:prstGeom>
          <a:noFill/>
        </p:spPr>
        <p:txBody>
          <a:bodyPr wrap="square" rtlCol="0">
            <a:spAutoFit/>
          </a:bodyPr>
          <a:lstStyle/>
          <a:p>
            <a:r>
              <a:rPr lang="en-US" sz="4000" dirty="0" smtClean="0">
                <a:latin typeface="Parchment" pitchFamily="66" charset="0"/>
                <a:cs typeface="Browallia New" pitchFamily="34" charset="-34"/>
              </a:rPr>
              <a:t>Your invited……</a:t>
            </a:r>
            <a:endParaRPr lang="en-US" sz="4000" dirty="0">
              <a:latin typeface="Parchment" pitchFamily="66" charset="0"/>
              <a:cs typeface="Browallia New" pitchFamily="34" charset="-34"/>
            </a:endParaRPr>
          </a:p>
        </p:txBody>
      </p:sp>
      <p:sp>
        <p:nvSpPr>
          <p:cNvPr id="5" name="TextBox 4"/>
          <p:cNvSpPr txBox="1"/>
          <p:nvPr/>
        </p:nvSpPr>
        <p:spPr>
          <a:xfrm rot="463699">
            <a:off x="2559796" y="2486646"/>
            <a:ext cx="3197206" cy="3154710"/>
          </a:xfrm>
          <a:prstGeom prst="rect">
            <a:avLst/>
          </a:prstGeom>
          <a:noFill/>
        </p:spPr>
        <p:txBody>
          <a:bodyPr wrap="square" rtlCol="0">
            <a:spAutoFit/>
          </a:bodyPr>
          <a:lstStyle/>
          <a:p>
            <a:r>
              <a:rPr lang="en-US" sz="19900" dirty="0" smtClean="0">
                <a:solidFill>
                  <a:srgbClr val="860000"/>
                </a:solidFill>
                <a:latin typeface="Parchment" pitchFamily="66" charset="0"/>
              </a:rPr>
              <a:t>G</a:t>
            </a:r>
            <a:endParaRPr lang="en-US" sz="19900" dirty="0">
              <a:solidFill>
                <a:srgbClr val="860000"/>
              </a:solidFill>
              <a:latin typeface="Parchment" pitchFamily="66" charset="0"/>
            </a:endParaRPr>
          </a:p>
        </p:txBody>
      </p:sp>
    </p:spTree>
  </p:cSld>
  <p:clrMapOvr>
    <a:masterClrMapping/>
  </p:clrMapOvr>
  <p:transition advTm="2156"/>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SC00930.JPG"/>
          <p:cNvPicPr>
            <a:picLocks noChangeAspect="1"/>
          </p:cNvPicPr>
          <p:nvPr/>
        </p:nvPicPr>
        <p:blipFill>
          <a:blip r:embed="rId3" cstate="print">
            <a:duotone>
              <a:prstClr val="black"/>
              <a:schemeClr val="accent6">
                <a:tint val="45000"/>
                <a:satMod val="400000"/>
              </a:schemeClr>
            </a:duotone>
            <a:lum bright="-49000"/>
          </a:blip>
          <a:stretch>
            <a:fillRect/>
          </a:stretch>
        </p:blipFill>
        <p:spPr>
          <a:xfrm>
            <a:off x="0" y="1219200"/>
            <a:ext cx="7315201" cy="3646062"/>
          </a:xfrm>
          <a:prstGeom prst="rect">
            <a:avLst/>
          </a:prstGeom>
        </p:spPr>
      </p:pic>
      <p:sp>
        <p:nvSpPr>
          <p:cNvPr id="7" name="TextBox 6"/>
          <p:cNvSpPr txBox="1"/>
          <p:nvPr/>
        </p:nvSpPr>
        <p:spPr>
          <a:xfrm>
            <a:off x="0" y="0"/>
            <a:ext cx="7315200" cy="1200329"/>
          </a:xfrm>
          <a:prstGeom prst="rect">
            <a:avLst/>
          </a:prstGeom>
          <a:noFill/>
        </p:spPr>
        <p:txBody>
          <a:bodyPr wrap="square" rtlCol="0">
            <a:spAutoFit/>
          </a:bodyPr>
          <a:lstStyle/>
          <a:p>
            <a:r>
              <a:rPr lang="en-US" sz="3600" spc="300" dirty="0" smtClean="0">
                <a:solidFill>
                  <a:schemeClr val="bg1">
                    <a:lumMod val="85000"/>
                  </a:schemeClr>
                </a:solidFill>
                <a:latin typeface="Parchment" pitchFamily="66" charset="0"/>
                <a:ea typeface="Arial Unicode MS" pitchFamily="34" charset="-128"/>
                <a:cs typeface="Arial Unicode MS" pitchFamily="34" charset="-128"/>
              </a:rPr>
              <a:t>Tim and Joanna's </a:t>
            </a:r>
          </a:p>
          <a:p>
            <a:r>
              <a:rPr lang="en-US" sz="3600" spc="300" dirty="0" smtClean="0">
                <a:solidFill>
                  <a:schemeClr val="bg1">
                    <a:lumMod val="85000"/>
                  </a:schemeClr>
                </a:solidFill>
                <a:latin typeface="Parchment" pitchFamily="66" charset="0"/>
                <a:ea typeface="Arial Unicode MS" pitchFamily="34" charset="-128"/>
                <a:cs typeface="Arial Unicode MS" pitchFamily="34" charset="-128"/>
              </a:rPr>
              <a:t>Annual</a:t>
            </a:r>
            <a:r>
              <a:rPr lang="en-US" sz="100" spc="300" dirty="0" smtClean="0">
                <a:solidFill>
                  <a:schemeClr val="bg1">
                    <a:lumMod val="85000"/>
                  </a:schemeClr>
                </a:solidFill>
                <a:latin typeface="Parchment" pitchFamily="66" charset="0"/>
                <a:ea typeface="Arial Unicode MS" pitchFamily="34" charset="-128"/>
                <a:cs typeface="Arial Unicode MS" pitchFamily="34" charset="-128"/>
              </a:rPr>
              <a:t> </a:t>
            </a:r>
            <a:r>
              <a:rPr lang="en-US" sz="3600" spc="300" dirty="0" smtClean="0">
                <a:solidFill>
                  <a:schemeClr val="bg1">
                    <a:lumMod val="85000"/>
                  </a:schemeClr>
                </a:solidFill>
                <a:latin typeface="Parchment" pitchFamily="66" charset="0"/>
                <a:ea typeface="Arial Unicode MS" pitchFamily="34" charset="-128"/>
                <a:cs typeface="Arial Unicode MS" pitchFamily="34" charset="-128"/>
              </a:rPr>
              <a:t>Dinner Theatre</a:t>
            </a:r>
            <a:endParaRPr lang="en-US" sz="6000" spc="300" dirty="0">
              <a:solidFill>
                <a:schemeClr val="bg1">
                  <a:lumMod val="85000"/>
                </a:schemeClr>
              </a:solidFill>
              <a:latin typeface="Parchment" pitchFamily="66" charset="0"/>
              <a:ea typeface="Arial Unicode MS" pitchFamily="34" charset="-128"/>
              <a:cs typeface="Arial Unicode MS" pitchFamily="34" charset="-128"/>
            </a:endParaRPr>
          </a:p>
        </p:txBody>
      </p:sp>
      <p:sp>
        <p:nvSpPr>
          <p:cNvPr id="8" name="TextBox 7"/>
          <p:cNvSpPr txBox="1"/>
          <p:nvPr/>
        </p:nvSpPr>
        <p:spPr>
          <a:xfrm>
            <a:off x="0" y="4800600"/>
            <a:ext cx="5410200" cy="338554"/>
          </a:xfrm>
          <a:prstGeom prst="rect">
            <a:avLst/>
          </a:prstGeom>
          <a:noFill/>
        </p:spPr>
        <p:txBody>
          <a:bodyPr wrap="square" rtlCol="0">
            <a:spAutoFit/>
          </a:bodyPr>
          <a:lstStyle/>
          <a:p>
            <a:pPr algn="ctr"/>
            <a:r>
              <a:rPr lang="en-US" sz="1600" dirty="0" smtClean="0">
                <a:solidFill>
                  <a:schemeClr val="bg1"/>
                </a:solidFill>
                <a:latin typeface="Browallia New" pitchFamily="34" charset="-34"/>
                <a:cs typeface="Browallia New" pitchFamily="34" charset="-34"/>
              </a:rPr>
              <a:t>Thursday August 14</a:t>
            </a:r>
            <a:r>
              <a:rPr lang="en-US" sz="1600" baseline="30000" dirty="0" smtClean="0">
                <a:solidFill>
                  <a:schemeClr val="bg1"/>
                </a:solidFill>
                <a:latin typeface="Browallia New" pitchFamily="34" charset="-34"/>
                <a:cs typeface="Browallia New" pitchFamily="34" charset="-34"/>
              </a:rPr>
              <a:t>th</a:t>
            </a:r>
            <a:r>
              <a:rPr lang="en-US" sz="1600" dirty="0" smtClean="0">
                <a:solidFill>
                  <a:schemeClr val="bg1"/>
                </a:solidFill>
                <a:latin typeface="Browallia New" pitchFamily="34" charset="-34"/>
                <a:cs typeface="Browallia New" pitchFamily="34" charset="-34"/>
              </a:rPr>
              <a:t> 2008                             5:00 pm dinner will be served       </a:t>
            </a:r>
          </a:p>
        </p:txBody>
      </p:sp>
      <p:sp>
        <p:nvSpPr>
          <p:cNvPr id="9" name="TextBox 8"/>
          <p:cNvSpPr txBox="1"/>
          <p:nvPr/>
        </p:nvSpPr>
        <p:spPr>
          <a:xfrm flipH="1">
            <a:off x="4754880" y="2514600"/>
            <a:ext cx="2560320" cy="3154710"/>
          </a:xfrm>
          <a:prstGeom prst="rect">
            <a:avLst/>
          </a:prstGeom>
          <a:noFill/>
        </p:spPr>
        <p:txBody>
          <a:bodyPr wrap="square" rtlCol="0">
            <a:spAutoFit/>
          </a:bodyPr>
          <a:lstStyle/>
          <a:p>
            <a:r>
              <a:rPr lang="en-US" sz="19900" dirty="0" smtClean="0">
                <a:solidFill>
                  <a:srgbClr val="4C0000"/>
                </a:solidFill>
                <a:latin typeface="Parchment" pitchFamily="66" charset="0"/>
              </a:rPr>
              <a:t>G</a:t>
            </a:r>
            <a:endParaRPr lang="en-US" sz="19900" dirty="0">
              <a:solidFill>
                <a:srgbClr val="4C0000"/>
              </a:solidFill>
              <a:latin typeface="Parchment" pitchFamily="66" charset="0"/>
            </a:endParaRPr>
          </a:p>
        </p:txBody>
      </p:sp>
    </p:spTree>
  </p:cSld>
  <p:clrMapOvr>
    <a:masterClrMapping/>
  </p:clrMapOvr>
  <p:transition advTm="2406"/>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DSC00857.JPG"/>
          <p:cNvPicPr>
            <a:picLocks noChangeAspect="1"/>
          </p:cNvPicPr>
          <p:nvPr/>
        </p:nvPicPr>
        <p:blipFill>
          <a:blip r:embed="rId3" cstate="print"/>
          <a:stretch>
            <a:fillRect/>
          </a:stretch>
        </p:blipFill>
        <p:spPr>
          <a:xfrm>
            <a:off x="0" y="0"/>
            <a:ext cx="1600200" cy="2819400"/>
          </a:xfrm>
          <a:prstGeom prst="rect">
            <a:avLst/>
          </a:prstGeom>
        </p:spPr>
      </p:pic>
      <p:pic>
        <p:nvPicPr>
          <p:cNvPr id="13" name="Picture 12" descr="DSC00850.JPG"/>
          <p:cNvPicPr>
            <a:picLocks noChangeAspect="1"/>
          </p:cNvPicPr>
          <p:nvPr/>
        </p:nvPicPr>
        <p:blipFill>
          <a:blip r:embed="rId4" cstate="print"/>
          <a:stretch>
            <a:fillRect/>
          </a:stretch>
        </p:blipFill>
        <p:spPr>
          <a:xfrm flipH="1" flipV="1">
            <a:off x="5181600" y="0"/>
            <a:ext cx="2133600" cy="3390900"/>
          </a:xfrm>
          <a:prstGeom prst="rect">
            <a:avLst/>
          </a:prstGeom>
        </p:spPr>
      </p:pic>
      <p:pic>
        <p:nvPicPr>
          <p:cNvPr id="11" name="Picture 10" descr="DSC00858.JPG"/>
          <p:cNvPicPr>
            <a:picLocks noChangeAspect="1"/>
          </p:cNvPicPr>
          <p:nvPr/>
        </p:nvPicPr>
        <p:blipFill>
          <a:blip r:embed="rId5" cstate="print"/>
          <a:stretch>
            <a:fillRect/>
          </a:stretch>
        </p:blipFill>
        <p:spPr>
          <a:xfrm>
            <a:off x="1447800" y="2743200"/>
            <a:ext cx="5334000" cy="2743200"/>
          </a:xfrm>
          <a:prstGeom prst="rect">
            <a:avLst/>
          </a:prstGeom>
        </p:spPr>
      </p:pic>
      <p:pic>
        <p:nvPicPr>
          <p:cNvPr id="12" name="Picture 11" descr="DSC00856.JPG"/>
          <p:cNvPicPr>
            <a:picLocks noChangeAspect="1"/>
          </p:cNvPicPr>
          <p:nvPr/>
        </p:nvPicPr>
        <p:blipFill>
          <a:blip r:embed="rId6" cstate="print"/>
          <a:stretch>
            <a:fillRect/>
          </a:stretch>
        </p:blipFill>
        <p:spPr>
          <a:xfrm>
            <a:off x="1143000" y="0"/>
            <a:ext cx="4800600" cy="2971800"/>
          </a:xfrm>
          <a:prstGeom prst="rect">
            <a:avLst/>
          </a:prstGeom>
        </p:spPr>
      </p:pic>
      <p:pic>
        <p:nvPicPr>
          <p:cNvPr id="15" name="Picture 14" descr="DSC00853.JPG"/>
          <p:cNvPicPr>
            <a:picLocks noChangeAspect="1"/>
          </p:cNvPicPr>
          <p:nvPr/>
        </p:nvPicPr>
        <p:blipFill>
          <a:blip r:embed="rId7" cstate="print"/>
          <a:stretch>
            <a:fillRect/>
          </a:stretch>
        </p:blipFill>
        <p:spPr>
          <a:xfrm>
            <a:off x="0" y="2743200"/>
            <a:ext cx="1828800" cy="2743200"/>
          </a:xfrm>
          <a:prstGeom prst="rect">
            <a:avLst/>
          </a:prstGeom>
        </p:spPr>
      </p:pic>
      <p:pic>
        <p:nvPicPr>
          <p:cNvPr id="16" name="Picture 15" descr="DSC00854.JPG"/>
          <p:cNvPicPr>
            <a:picLocks noChangeAspect="1"/>
          </p:cNvPicPr>
          <p:nvPr/>
        </p:nvPicPr>
        <p:blipFill>
          <a:blip r:embed="rId8" cstate="print"/>
          <a:stretch>
            <a:fillRect/>
          </a:stretch>
        </p:blipFill>
        <p:spPr>
          <a:xfrm>
            <a:off x="5105400" y="2743200"/>
            <a:ext cx="2209800" cy="2743200"/>
          </a:xfrm>
          <a:prstGeom prst="rect">
            <a:avLst/>
          </a:prstGeom>
        </p:spPr>
      </p:pic>
      <p:sp>
        <p:nvSpPr>
          <p:cNvPr id="7" name="TextBox 6"/>
          <p:cNvSpPr txBox="1"/>
          <p:nvPr/>
        </p:nvSpPr>
        <p:spPr>
          <a:xfrm>
            <a:off x="1143000" y="1828800"/>
            <a:ext cx="4800600" cy="1569660"/>
          </a:xfrm>
          <a:prstGeom prst="rect">
            <a:avLst/>
          </a:prstGeom>
          <a:solidFill>
            <a:schemeClr val="tx2">
              <a:lumMod val="50000"/>
              <a:alpha val="66000"/>
            </a:schemeClr>
          </a:solidFill>
          <a:ln w="53975" cmpd="sng">
            <a:solidFill>
              <a:schemeClr val="tx1"/>
            </a:solidFill>
          </a:ln>
          <a:effectLst>
            <a:outerShdw blurRad="850900" dist="203200" dir="9720000" sx="124000" sy="124000" algn="ctr" rotWithShape="0">
              <a:srgbClr val="000000">
                <a:alpha val="45000"/>
              </a:srgbClr>
            </a:outerShdw>
          </a:effectLst>
        </p:spPr>
        <p:txBody>
          <a:bodyPr wrap="square" rtlCol="0">
            <a:spAutoFit/>
          </a:bodyPr>
          <a:lstStyle/>
          <a:p>
            <a:pPr algn="ctr"/>
            <a:endParaRPr lang="en-US" sz="2000" dirty="0" smtClean="0">
              <a:solidFill>
                <a:schemeClr val="bg1"/>
              </a:solidFill>
              <a:latin typeface="Century Gothic" pitchFamily="34" charset="0"/>
              <a:ea typeface="Arial Unicode MS" pitchFamily="34" charset="-128"/>
              <a:cs typeface="BrowalliaUPC" pitchFamily="34" charset="-34"/>
            </a:endParaRPr>
          </a:p>
          <a:p>
            <a:pPr algn="ctr"/>
            <a:r>
              <a:rPr lang="en-US" sz="2000" dirty="0" smtClean="0">
                <a:solidFill>
                  <a:schemeClr val="bg1"/>
                </a:solidFill>
                <a:latin typeface="Century Gothic" pitchFamily="34" charset="0"/>
                <a:ea typeface="Arial Unicode MS" pitchFamily="34" charset="-128"/>
                <a:cs typeface="BrowalliaUPC" pitchFamily="34" charset="-34"/>
              </a:rPr>
              <a:t>EU RAIL is running and on schedule </a:t>
            </a:r>
          </a:p>
          <a:p>
            <a:pPr algn="ctr"/>
            <a:r>
              <a:rPr lang="en-US" sz="2000" dirty="0" smtClean="0">
                <a:solidFill>
                  <a:schemeClr val="bg1"/>
                </a:solidFill>
                <a:latin typeface="Century Gothic" pitchFamily="34" charset="0"/>
                <a:ea typeface="Arial Unicode MS" pitchFamily="34" charset="-128"/>
                <a:cs typeface="BrowalliaUPC" pitchFamily="34" charset="-34"/>
              </a:rPr>
              <a:t>during current construction</a:t>
            </a:r>
            <a:r>
              <a:rPr lang="en-US" sz="300" dirty="0" smtClean="0">
                <a:solidFill>
                  <a:srgbClr val="FF0000"/>
                </a:solidFill>
                <a:latin typeface="Century Gothic" pitchFamily="34" charset="0"/>
                <a:ea typeface="Arial Unicode MS" pitchFamily="34" charset="-128"/>
                <a:cs typeface="BrowalliaUPC" pitchFamily="34" charset="-34"/>
              </a:rPr>
              <a:t>. </a:t>
            </a:r>
            <a:endParaRPr lang="en-US" sz="100" dirty="0" smtClean="0">
              <a:solidFill>
                <a:srgbClr val="FF0000"/>
              </a:solidFill>
              <a:latin typeface="Century Gothic" pitchFamily="34" charset="0"/>
              <a:ea typeface="Arial Unicode MS" pitchFamily="34" charset="-128"/>
              <a:cs typeface="BrowalliaUPC" pitchFamily="34" charset="-34"/>
            </a:endParaRPr>
          </a:p>
          <a:p>
            <a:pPr algn="ctr"/>
            <a:endParaRPr lang="en-US" sz="1800" dirty="0" smtClean="0">
              <a:solidFill>
                <a:srgbClr val="FF0000"/>
              </a:solidFill>
              <a:latin typeface="Century Gothic" pitchFamily="34" charset="0"/>
              <a:ea typeface="Arial Unicode MS" pitchFamily="34" charset="-128"/>
              <a:cs typeface="BrowalliaUPC" pitchFamily="34" charset="-34"/>
            </a:endParaRPr>
          </a:p>
          <a:p>
            <a:pPr algn="ctr"/>
            <a:endParaRPr lang="en-US" sz="100" dirty="0" smtClean="0">
              <a:solidFill>
                <a:srgbClr val="9BD200"/>
              </a:solidFill>
              <a:latin typeface="Century Gothic" pitchFamily="34" charset="0"/>
              <a:ea typeface="Arial Unicode MS" pitchFamily="34" charset="-128"/>
              <a:cs typeface="BrowalliaUPC" pitchFamily="34" charset="-34"/>
            </a:endParaRPr>
          </a:p>
          <a:p>
            <a:pPr algn="ctr"/>
            <a:r>
              <a:rPr lang="en-US" sz="100" dirty="0" smtClean="0">
                <a:solidFill>
                  <a:srgbClr val="9BD200"/>
                </a:solidFill>
                <a:latin typeface="Century Gothic" pitchFamily="34" charset="0"/>
                <a:ea typeface="Arial Unicode MS" pitchFamily="34" charset="-128"/>
                <a:cs typeface="BrowalliaUPC" pitchFamily="34" charset="-34"/>
              </a:rPr>
              <a:t>	</a:t>
            </a:r>
          </a:p>
          <a:p>
            <a:pPr algn="ctr"/>
            <a:r>
              <a:rPr lang="en-US" sz="1600" b="1" dirty="0" smtClean="0">
                <a:solidFill>
                  <a:srgbClr val="9BD200"/>
                </a:solidFill>
                <a:latin typeface="Century Gothic" pitchFamily="34" charset="0"/>
                <a:ea typeface="Arial Unicode MS" pitchFamily="34" charset="-128"/>
                <a:cs typeface="BrowalliaUPC" pitchFamily="34" charset="-34"/>
              </a:rPr>
              <a:t>EURAIL MANAGEMENT</a:t>
            </a:r>
            <a:endParaRPr lang="en-US" sz="1600" b="1" dirty="0">
              <a:solidFill>
                <a:srgbClr val="FF0000"/>
              </a:solidFill>
              <a:latin typeface="Century Gothic" pitchFamily="34" charset="0"/>
              <a:ea typeface="Arial Unicode MS" pitchFamily="34" charset="-128"/>
              <a:cs typeface="BrowalliaUPC" pitchFamily="34" charset="-34"/>
            </a:endParaRPr>
          </a:p>
        </p:txBody>
      </p:sp>
      <p:pic>
        <p:nvPicPr>
          <p:cNvPr id="6" name="Picture 5" descr="logo_eurail.gif"/>
          <p:cNvPicPr>
            <a:picLocks noChangeAspect="1"/>
          </p:cNvPicPr>
          <p:nvPr/>
        </p:nvPicPr>
        <p:blipFill>
          <a:blip r:embed="rId9">
            <a:lum bright="-8000" contrast="1000"/>
          </a:blip>
          <a:stretch>
            <a:fillRect/>
          </a:stretch>
        </p:blipFill>
        <p:spPr>
          <a:xfrm>
            <a:off x="2209800" y="762000"/>
            <a:ext cx="2286000" cy="1254671"/>
          </a:xfrm>
          <a:prstGeom prst="rect">
            <a:avLst/>
          </a:prstGeom>
          <a:effectLst>
            <a:outerShdw blurRad="203200" dir="5100000" sx="112000" sy="112000" algn="ctr" rotWithShape="0">
              <a:schemeClr val="bg1">
                <a:alpha val="73000"/>
              </a:schemeClr>
            </a:outerShdw>
          </a:effectLst>
        </p:spPr>
      </p:pic>
      <p:pic>
        <p:nvPicPr>
          <p:cNvPr id="10" name="Picture 9" descr="logo_eurail.gif"/>
          <p:cNvPicPr>
            <a:picLocks noChangeAspect="1"/>
          </p:cNvPicPr>
          <p:nvPr/>
        </p:nvPicPr>
        <p:blipFill>
          <a:blip r:embed="rId9">
            <a:lum bright="-8000" contrast="1000"/>
          </a:blip>
          <a:stretch>
            <a:fillRect/>
          </a:stretch>
        </p:blipFill>
        <p:spPr>
          <a:xfrm>
            <a:off x="6248400" y="4724400"/>
            <a:ext cx="781987" cy="533400"/>
          </a:xfrm>
          <a:prstGeom prst="rect">
            <a:avLst/>
          </a:prstGeom>
          <a:effectLst>
            <a:outerShdw blurRad="203200" dir="5100000" sx="112000" sy="112000" algn="ctr" rotWithShape="0">
              <a:schemeClr val="bg1">
                <a:alpha val="73000"/>
              </a:schemeClr>
            </a:outerShdw>
          </a:effectLst>
        </p:spPr>
      </p:pic>
    </p:spTree>
  </p:cSld>
  <p:clrMapOvr>
    <a:masterClrMapping/>
  </p:clrMapOvr>
  <p:transition advTm="2687"/>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descr="PS MOD SHOW.jpg"/>
          <p:cNvPicPr>
            <a:picLocks noChangeAspect="1"/>
          </p:cNvPicPr>
          <p:nvPr/>
        </p:nvPicPr>
        <p:blipFill>
          <a:blip r:embed="rId3"/>
          <a:stretch>
            <a:fillRect/>
          </a:stretch>
        </p:blipFill>
        <p:spPr>
          <a:xfrm>
            <a:off x="0" y="0"/>
            <a:ext cx="7315200" cy="5486400"/>
          </a:xfrm>
          <a:prstGeom prst="rect">
            <a:avLst/>
          </a:prstGeom>
        </p:spPr>
      </p:pic>
      <p:sp>
        <p:nvSpPr>
          <p:cNvPr id="8" name="Rectangle 7"/>
          <p:cNvSpPr/>
          <p:nvPr/>
        </p:nvSpPr>
        <p:spPr>
          <a:xfrm>
            <a:off x="5791200" y="0"/>
            <a:ext cx="152400" cy="5486400"/>
          </a:xfrm>
          <a:prstGeom prst="rect">
            <a:avLst/>
          </a:pr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wirediamondchair.jpg"/>
          <p:cNvPicPr>
            <a:picLocks noChangeAspect="1"/>
          </p:cNvPicPr>
          <p:nvPr/>
        </p:nvPicPr>
        <p:blipFill>
          <a:blip r:embed="rId4" cstate="print">
            <a:grayscl/>
            <a:lum bright="-55000" contrast="53000"/>
          </a:blip>
          <a:stretch>
            <a:fillRect/>
          </a:stretch>
        </p:blipFill>
        <p:spPr>
          <a:xfrm>
            <a:off x="6477000" y="1447800"/>
            <a:ext cx="666750" cy="666750"/>
          </a:xfrm>
          <a:prstGeom prst="rect">
            <a:avLst/>
          </a:prstGeom>
        </p:spPr>
      </p:pic>
      <p:pic>
        <p:nvPicPr>
          <p:cNvPr id="10" name="Picture 9" descr="knll02-1.jpg"/>
          <p:cNvPicPr>
            <a:picLocks noChangeAspect="1"/>
          </p:cNvPicPr>
          <p:nvPr/>
        </p:nvPicPr>
        <p:blipFill>
          <a:blip r:embed="rId5">
            <a:lum bright="-20000" contrast="20000"/>
          </a:blip>
          <a:stretch>
            <a:fillRect/>
          </a:stretch>
        </p:blipFill>
        <p:spPr>
          <a:xfrm>
            <a:off x="6477000" y="3505200"/>
            <a:ext cx="609600" cy="609600"/>
          </a:xfrm>
          <a:prstGeom prst="rect">
            <a:avLst/>
          </a:prstGeom>
          <a:blipFill>
            <a:blip r:embed="rId6"/>
            <a:tile tx="0" ty="0" sx="100000" sy="100000" flip="none" algn="tl"/>
          </a:blipFill>
        </p:spPr>
      </p:pic>
      <p:pic>
        <p:nvPicPr>
          <p:cNvPr id="11" name="Picture 10" descr="planet1_.jpg"/>
          <p:cNvPicPr>
            <a:picLocks noChangeAspect="1"/>
          </p:cNvPicPr>
          <p:nvPr/>
        </p:nvPicPr>
        <p:blipFill>
          <a:blip r:embed="rId7" cstate="print">
            <a:duotone>
              <a:prstClr val="black"/>
              <a:schemeClr val="tx2">
                <a:tint val="45000"/>
                <a:satMod val="400000"/>
              </a:schemeClr>
            </a:duotone>
            <a:lum bright="48000" contrast="42000"/>
          </a:blip>
          <a:stretch>
            <a:fillRect/>
          </a:stretch>
        </p:blipFill>
        <p:spPr>
          <a:xfrm>
            <a:off x="6477000" y="457200"/>
            <a:ext cx="623887" cy="620663"/>
          </a:xfrm>
          <a:prstGeom prst="rect">
            <a:avLst/>
          </a:prstGeom>
        </p:spPr>
      </p:pic>
      <p:pic>
        <p:nvPicPr>
          <p:cNvPr id="13" name="Picture 12" descr="planet1_.jpg"/>
          <p:cNvPicPr>
            <a:picLocks noChangeAspect="1"/>
          </p:cNvPicPr>
          <p:nvPr/>
        </p:nvPicPr>
        <p:blipFill>
          <a:blip r:embed="rId7" cstate="print"/>
          <a:stretch>
            <a:fillRect/>
          </a:stretch>
        </p:blipFill>
        <p:spPr>
          <a:xfrm>
            <a:off x="6477000" y="4495800"/>
            <a:ext cx="623887" cy="620663"/>
          </a:xfrm>
          <a:prstGeom prst="rect">
            <a:avLst/>
          </a:prstGeom>
        </p:spPr>
      </p:pic>
      <p:pic>
        <p:nvPicPr>
          <p:cNvPr id="14" name="Picture 13" descr="planet1_.jpg"/>
          <p:cNvPicPr>
            <a:picLocks noChangeAspect="1"/>
          </p:cNvPicPr>
          <p:nvPr/>
        </p:nvPicPr>
        <p:blipFill>
          <a:blip r:embed="rId7" cstate="print">
            <a:duotone>
              <a:prstClr val="black"/>
              <a:schemeClr val="accent5">
                <a:tint val="45000"/>
                <a:satMod val="400000"/>
              </a:schemeClr>
            </a:duotone>
            <a:lum bright="-77000" contrast="37000"/>
          </a:blip>
          <a:stretch>
            <a:fillRect/>
          </a:stretch>
        </p:blipFill>
        <p:spPr>
          <a:xfrm>
            <a:off x="6477000" y="2514600"/>
            <a:ext cx="623887" cy="620663"/>
          </a:xfrm>
          <a:prstGeom prst="rect">
            <a:avLst/>
          </a:prstGeom>
          <a:noFill/>
        </p:spPr>
      </p:pic>
    </p:spTree>
  </p:cSld>
  <p:clrMapOvr>
    <a:masterClrMapping/>
  </p:clrMapOvr>
  <p:transition advTm="5344"/>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5017</TotalTime>
  <Words>391</Words>
  <Application>Microsoft Office PowerPoint</Application>
  <PresentationFormat>Custom</PresentationFormat>
  <Paragraphs>146</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UNDERBRIDGE DESIGN LOGO  SHEET    (LOGO, BUSINESS CARD, LETTER HEAD, FAX HEAD, ENVELOPE)</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underbridge design</dc:creator>
  <cp:lastModifiedBy>BIG MAMA'S HOUSE</cp:lastModifiedBy>
  <cp:revision>267</cp:revision>
  <dcterms:created xsi:type="dcterms:W3CDTF">2007-12-26T05:32:35Z</dcterms:created>
  <dcterms:modified xsi:type="dcterms:W3CDTF">2008-01-28T08:16:26Z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